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9" r:id="rId3"/>
    <p:sldId id="263" r:id="rId4"/>
    <p:sldId id="257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53BD7-777F-F572-C03A-AD62EEA1C7C3}" v="895" dt="2021-02-09T15:11:12.987"/>
    <p1510:client id="{2F7865BC-BAB7-B3B7-E4DB-5119A6329F3D}" v="302" dt="2021-02-23T14:47:32.488"/>
    <p1510:client id="{40E318A0-3DC2-212D-029A-8CA38FA2F752}" v="111" dt="2021-02-15T14:04:26.119"/>
    <p1510:client id="{5B253EB1-4D46-E140-D26A-2ED3328FF0A0}" v="197" dt="2021-02-11T17:09:19.851"/>
    <p1510:client id="{63A677F1-D108-5D73-86D8-C0BD94D79947}" v="523" dt="2021-02-10T16:01:33.881"/>
    <p1510:client id="{6DDBB249-A789-877F-599D-8B0138912D83}" v="72" dt="2021-02-19T12:14:51.084"/>
    <p1510:client id="{AEF926CC-3F75-DF37-6A96-9A589827C7B5}" v="317" dt="2021-02-16T16:32:12.058"/>
    <p1510:client id="{B0024D83-51FE-4113-BF66-37C683105BAE}" v="536" dt="2021-02-08T16:55:52.953"/>
    <p1510:client id="{E69DC5DE-DA33-242A-A0E4-CAF959A2E931}" v="227" dt="2021-02-12T15:17:28.116"/>
    <p1510:client id="{ED26FD1C-9118-01C6-294D-A228F33F2249}" v="11" dt="2021-02-24T13:46:48.023"/>
    <p1510:client id="{F6A54C23-ADDA-35F5-2CBA-2690B09C1795}" v="483" dt="2021-02-22T12:01:53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right, Kate (Student)" userId="S::wrightk@lancaster.ac.uk::9f28a588-1ed0-4638-901d-15329e0422df" providerId="AD" clId="Web-{F6A54C23-ADDA-35F5-2CBA-2690B09C1795}"/>
    <pc:docChg chg="modSld">
      <pc:chgData name="Wright, Kate (Student)" userId="S::wrightk@lancaster.ac.uk::9f28a588-1ed0-4638-901d-15329e0422df" providerId="AD" clId="Web-{F6A54C23-ADDA-35F5-2CBA-2690B09C1795}" dt="2021-02-22T12:01:53.633" v="240" actId="20577"/>
      <pc:docMkLst>
        <pc:docMk/>
      </pc:docMkLst>
      <pc:sldChg chg="modSp">
        <pc:chgData name="Wright, Kate (Student)" userId="S::wrightk@lancaster.ac.uk::9f28a588-1ed0-4638-901d-15329e0422df" providerId="AD" clId="Web-{F6A54C23-ADDA-35F5-2CBA-2690B09C1795}" dt="2021-02-22T12:01:53.633" v="240" actId="20577"/>
        <pc:sldMkLst>
          <pc:docMk/>
          <pc:sldMk cId="3693986090" sldId="260"/>
        </pc:sldMkLst>
        <pc:spChg chg="mod">
          <ac:chgData name="Wright, Kate (Student)" userId="S::wrightk@lancaster.ac.uk::9f28a588-1ed0-4638-901d-15329e0422df" providerId="AD" clId="Web-{F6A54C23-ADDA-35F5-2CBA-2690B09C1795}" dt="2021-02-22T10:50:23.653" v="3" actId="20577"/>
          <ac:spMkLst>
            <pc:docMk/>
            <pc:sldMk cId="3693986090" sldId="260"/>
            <ac:spMk id="2" creationId="{4C8434B5-C2C8-459A-B6F2-2FB52372D7A8}"/>
          </ac:spMkLst>
        </pc:spChg>
        <pc:spChg chg="mod">
          <ac:chgData name="Wright, Kate (Student)" userId="S::wrightk@lancaster.ac.uk::9f28a588-1ed0-4638-901d-15329e0422df" providerId="AD" clId="Web-{F6A54C23-ADDA-35F5-2CBA-2690B09C1795}" dt="2021-02-22T12:01:53.633" v="240" actId="20577"/>
          <ac:spMkLst>
            <pc:docMk/>
            <pc:sldMk cId="3693986090" sldId="260"/>
            <ac:spMk id="3" creationId="{13084A84-A36B-407D-85A1-AB5FF9983175}"/>
          </ac:spMkLst>
        </pc:spChg>
      </pc:sldChg>
    </pc:docChg>
  </pc:docChgLst>
  <pc:docChgLst>
    <pc:chgData name="Wright, Kate (Student)" userId="S::wrightk@lancaster.ac.uk::9f28a588-1ed0-4638-901d-15329e0422df" providerId="AD" clId="Web-{E69DC5DE-DA33-242A-A0E4-CAF959A2E931}"/>
    <pc:docChg chg="modSld sldOrd">
      <pc:chgData name="Wright, Kate (Student)" userId="S::wrightk@lancaster.ac.uk::9f28a588-1ed0-4638-901d-15329e0422df" providerId="AD" clId="Web-{E69DC5DE-DA33-242A-A0E4-CAF959A2E931}" dt="2021-02-12T15:17:28.116" v="122" actId="20577"/>
      <pc:docMkLst>
        <pc:docMk/>
      </pc:docMkLst>
      <pc:sldChg chg="modSp">
        <pc:chgData name="Wright, Kate (Student)" userId="S::wrightk@lancaster.ac.uk::9f28a588-1ed0-4638-901d-15329e0422df" providerId="AD" clId="Web-{E69DC5DE-DA33-242A-A0E4-CAF959A2E931}" dt="2021-02-12T15:10:17.919" v="87" actId="20577"/>
        <pc:sldMkLst>
          <pc:docMk/>
          <pc:sldMk cId="3310372750" sldId="257"/>
        </pc:sldMkLst>
        <pc:spChg chg="mod">
          <ac:chgData name="Wright, Kate (Student)" userId="S::wrightk@lancaster.ac.uk::9f28a588-1ed0-4638-901d-15329e0422df" providerId="AD" clId="Web-{E69DC5DE-DA33-242A-A0E4-CAF959A2E931}" dt="2021-02-12T15:10:17.919" v="87" actId="20577"/>
          <ac:spMkLst>
            <pc:docMk/>
            <pc:sldMk cId="3310372750" sldId="257"/>
            <ac:spMk id="3" creationId="{1526C350-8E1C-4045-9032-C3091E6365C9}"/>
          </ac:spMkLst>
        </pc:spChg>
      </pc:sldChg>
      <pc:sldChg chg="ord">
        <pc:chgData name="Wright, Kate (Student)" userId="S::wrightk@lancaster.ac.uk::9f28a588-1ed0-4638-901d-15329e0422df" providerId="AD" clId="Web-{E69DC5DE-DA33-242A-A0E4-CAF959A2E931}" dt="2021-02-12T11:29:30.781" v="41"/>
        <pc:sldMkLst>
          <pc:docMk/>
          <pc:sldMk cId="3468930327" sldId="259"/>
        </pc:sldMkLst>
      </pc:sldChg>
      <pc:sldChg chg="modSp">
        <pc:chgData name="Wright, Kate (Student)" userId="S::wrightk@lancaster.ac.uk::9f28a588-1ed0-4638-901d-15329e0422df" providerId="AD" clId="Web-{E69DC5DE-DA33-242A-A0E4-CAF959A2E931}" dt="2021-02-12T15:17:28.116" v="122" actId="20577"/>
        <pc:sldMkLst>
          <pc:docMk/>
          <pc:sldMk cId="3693986090" sldId="260"/>
        </pc:sldMkLst>
        <pc:spChg chg="mod">
          <ac:chgData name="Wright, Kate (Student)" userId="S::wrightk@lancaster.ac.uk::9f28a588-1ed0-4638-901d-15329e0422df" providerId="AD" clId="Web-{E69DC5DE-DA33-242A-A0E4-CAF959A2E931}" dt="2021-02-12T15:17:28.116" v="122" actId="20577"/>
          <ac:spMkLst>
            <pc:docMk/>
            <pc:sldMk cId="3693986090" sldId="260"/>
            <ac:spMk id="3" creationId="{13084A84-A36B-407D-85A1-AB5FF9983175}"/>
          </ac:spMkLst>
        </pc:spChg>
      </pc:sldChg>
    </pc:docChg>
  </pc:docChgLst>
  <pc:docChgLst>
    <pc:chgData name="Wright, Kate (Student)" userId="S::wrightk@lancaster.ac.uk::9f28a588-1ed0-4638-901d-15329e0422df" providerId="AD" clId="Web-{B0024D83-51FE-4113-BF66-37C683105BAE}"/>
    <pc:docChg chg="mod addSld delSld modSld sldOrd addMainMaster delMainMaster modMainMaster setSldSz">
      <pc:chgData name="Wright, Kate (Student)" userId="S::wrightk@lancaster.ac.uk::9f28a588-1ed0-4638-901d-15329e0422df" providerId="AD" clId="Web-{B0024D83-51FE-4113-BF66-37C683105BAE}" dt="2021-02-08T16:55:52.734" v="300" actId="20577"/>
      <pc:docMkLst>
        <pc:docMk/>
      </pc:docMkLst>
      <pc:sldChg chg="addSp delSp modSp mod setBg modClrScheme setClrOvrMap chgLayout">
        <pc:chgData name="Wright, Kate (Student)" userId="S::wrightk@lancaster.ac.uk::9f28a588-1ed0-4638-901d-15329e0422df" providerId="AD" clId="Web-{B0024D83-51FE-4113-BF66-37C683105BAE}" dt="2021-02-08T11:44:52.748" v="185"/>
        <pc:sldMkLst>
          <pc:docMk/>
          <pc:sldMk cId="109857222" sldId="256"/>
        </pc:sldMkLst>
        <pc:spChg chg="mod or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0:59:26.896" v="18"/>
          <ac:spMkLst>
            <pc:docMk/>
            <pc:sldMk cId="109857222" sldId="256"/>
            <ac:spMk id="9" creationId="{74426AB7-D619-4515-962A-BC83909EC015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0:59:26.896" v="18"/>
          <ac:spMkLst>
            <pc:docMk/>
            <pc:sldMk cId="109857222" sldId="256"/>
            <ac:spMk id="11" creationId="{DE47DF98-723F-4AAC-ABCF-CACBC438F78F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1:00:06.636" v="22"/>
          <ac:spMkLst>
            <pc:docMk/>
            <pc:sldMk cId="109857222" sldId="256"/>
            <ac:spMk id="15" creationId="{7A18C9FB-EC4C-4DAE-8F7D-C6E5AF607958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1:00:06.636" v="22"/>
          <ac:spMkLst>
            <pc:docMk/>
            <pc:sldMk cId="109857222" sldId="256"/>
            <ac:spMk id="16" creationId="{4A8FDA66-67B4-4DBE-8354-C26F91ADB665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1:00:06.636" v="22"/>
          <ac:spMkLst>
            <pc:docMk/>
            <pc:sldMk cId="109857222" sldId="256"/>
            <ac:spMk id="17" creationId="{3B2B1500-BB55-471C-8A9E-67288297ECE1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0:58:22.100" v="13"/>
          <ac:spMkLst>
            <pc:docMk/>
            <pc:sldMk cId="109857222" sldId="256"/>
            <ac:spMk id="18" creationId="{0671A8AE-40A1-4631-A6B8-581AFF065482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1:00:06.636" v="22"/>
          <ac:spMkLst>
            <pc:docMk/>
            <pc:sldMk cId="109857222" sldId="256"/>
            <ac:spMk id="19" creationId="{3045E22C-A99D-41BB-AF14-EF1B1E745A70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0:58:22.100" v="13"/>
          <ac:spMkLst>
            <pc:docMk/>
            <pc:sldMk cId="109857222" sldId="256"/>
            <ac:spMk id="20" creationId="{AB58EF07-17C2-48CF-ABB0-EEF1F17CB8F0}"/>
          </ac:spMkLst>
        </pc:spChg>
        <pc:spChg chg="add mo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k cId="109857222" sldId="256"/>
            <ac:spMk id="21" creationId="{33E93247-6229-44AB-A550-739E971E690B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0:58:22.100" v="13"/>
          <ac:spMkLst>
            <pc:docMk/>
            <pc:sldMk cId="109857222" sldId="256"/>
            <ac:spMk id="22" creationId="{AF2F604E-43BE-4DC3-B983-E071523364F8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0:58:22.100" v="13"/>
          <ac:spMkLst>
            <pc:docMk/>
            <pc:sldMk cId="109857222" sldId="256"/>
            <ac:spMk id="24" creationId="{08C9B587-E65E-4B52-B37C-ABEBB6E87928}"/>
          </ac:spMkLst>
        </pc:spChg>
        <pc:picChg chg="add del mod">
          <ac:chgData name="Wright, Kate (Student)" userId="S::wrightk@lancaster.ac.uk::9f28a588-1ed0-4638-901d-15329e0422df" providerId="AD" clId="Web-{B0024D83-51FE-4113-BF66-37C683105BAE}" dt="2021-02-08T10:57:08.210" v="8"/>
          <ac:picMkLst>
            <pc:docMk/>
            <pc:sldMk cId="109857222" sldId="256"/>
            <ac:picMk id="4" creationId="{8C00BBA3-BE00-4F4E-AB4A-501E82A55473}"/>
          </ac:picMkLst>
        </pc:picChg>
        <pc:picChg chg="add del mod">
          <ac:chgData name="Wright, Kate (Student)" userId="S::wrightk@lancaster.ac.uk::9f28a588-1ed0-4638-901d-15329e0422df" providerId="AD" clId="Web-{B0024D83-51FE-4113-BF66-37C683105BAE}" dt="2021-02-08T10:57:26.225" v="10"/>
          <ac:picMkLst>
            <pc:docMk/>
            <pc:sldMk cId="109857222" sldId="256"/>
            <ac:picMk id="5" creationId="{6C0F2C78-6AA5-4D88-B83D-F9CF8B3A12BE}"/>
          </ac:picMkLst>
        </pc:picChg>
        <pc:picChg chg="add mod ord">
          <ac:chgData name="Wright, Kate (Student)" userId="S::wrightk@lancaster.ac.uk::9f28a588-1ed0-4638-901d-15329e0422df" providerId="AD" clId="Web-{B0024D83-51FE-4113-BF66-37C683105BAE}" dt="2021-02-08T11:44:52.748" v="185"/>
          <ac:picMkLst>
            <pc:docMk/>
            <pc:sldMk cId="109857222" sldId="256"/>
            <ac:picMk id="6" creationId="{B62A26E1-199A-4E89-8245-835C6959F827}"/>
          </ac:picMkLst>
        </pc:picChg>
        <pc:cxnChg chg="add del">
          <ac:chgData name="Wright, Kate (Student)" userId="S::wrightk@lancaster.ac.uk::9f28a588-1ed0-4638-901d-15329e0422df" providerId="AD" clId="Web-{B0024D83-51FE-4113-BF66-37C683105BAE}" dt="2021-02-08T10:59:26.896" v="18"/>
          <ac:cxnSpMkLst>
            <pc:docMk/>
            <pc:sldMk cId="109857222" sldId="256"/>
            <ac:cxnSpMk id="13" creationId="{EA29FC7C-9308-4FDE-8DCA-405668055B0F}"/>
          </ac:cxnSpMkLst>
        </pc:cxnChg>
        <pc:cxnChg chg="add mod">
          <ac:chgData name="Wright, Kate (Student)" userId="S::wrightk@lancaster.ac.uk::9f28a588-1ed0-4638-901d-15329e0422df" providerId="AD" clId="Web-{B0024D83-51FE-4113-BF66-37C683105BAE}" dt="2021-02-08T11:44:52.748" v="185"/>
          <ac:cxnSpMkLst>
            <pc:docMk/>
            <pc:sldMk cId="109857222" sldId="256"/>
            <ac:cxnSpMk id="26" creationId="{EE2E603F-4A95-4FE8-BB06-211DFD75DBEF}"/>
          </ac:cxnSpMkLst>
        </pc:cxnChg>
        <pc:cxnChg chg="add mod">
          <ac:chgData name="Wright, Kate (Student)" userId="S::wrightk@lancaster.ac.uk::9f28a588-1ed0-4638-901d-15329e0422df" providerId="AD" clId="Web-{B0024D83-51FE-4113-BF66-37C683105BAE}" dt="2021-02-08T11:44:52.748" v="185"/>
          <ac:cxnSpMkLst>
            <pc:docMk/>
            <pc:sldMk cId="109857222" sldId="256"/>
            <ac:cxnSpMk id="28" creationId="{D7CC41EB-2D81-4303-9171-6401B388BA35}"/>
          </ac:cxnSpMkLst>
        </pc:cxnChg>
      </pc:sldChg>
      <pc:sldChg chg="addSp delSp modSp new mod setBg">
        <pc:chgData name="Wright, Kate (Student)" userId="S::wrightk@lancaster.ac.uk::9f28a588-1ed0-4638-901d-15329e0422df" providerId="AD" clId="Web-{B0024D83-51FE-4113-BF66-37C683105BAE}" dt="2021-02-08T15:56:10.549" v="281" actId="20577"/>
        <pc:sldMkLst>
          <pc:docMk/>
          <pc:sldMk cId="3310372750" sldId="257"/>
        </pc:sldMkLst>
        <pc:spChg chg="mo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k cId="3310372750" sldId="257"/>
            <ac:spMk id="2" creationId="{C8EB2B02-0081-47D0-944E-4155D0C97091}"/>
          </ac:spMkLst>
        </pc:spChg>
        <pc:spChg chg="mod">
          <ac:chgData name="Wright, Kate (Student)" userId="S::wrightk@lancaster.ac.uk::9f28a588-1ed0-4638-901d-15329e0422df" providerId="AD" clId="Web-{B0024D83-51FE-4113-BF66-37C683105BAE}" dt="2021-02-08T15:56:10.549" v="281" actId="20577"/>
          <ac:spMkLst>
            <pc:docMk/>
            <pc:sldMk cId="3310372750" sldId="257"/>
            <ac:spMk id="3" creationId="{1526C350-8E1C-4045-9032-C3091E6365C9}"/>
          </ac:spMkLst>
        </pc:spChg>
        <pc:spChg chg="add mo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k cId="3310372750" sldId="257"/>
            <ac:spMk id="4" creationId="{FEFA0F34-945D-45DD-A865-3C37A15B8AC2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1:04:58.035" v="117"/>
          <ac:spMkLst>
            <pc:docMk/>
            <pc:sldMk cId="3310372750" sldId="257"/>
            <ac:spMk id="8" creationId="{5F710FDB-0919-493E-8539-8240C23F1EB2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1:06:09.706" v="124"/>
          <ac:spMkLst>
            <pc:docMk/>
            <pc:sldMk cId="3310372750" sldId="257"/>
            <ac:spMk id="15" creationId="{5F710FDB-0919-493E-8539-8240C23F1EB2}"/>
          </ac:spMkLst>
        </pc:spChg>
        <pc:spChg chg="add mo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k cId="3310372750" sldId="257"/>
            <ac:spMk id="22" creationId="{5F710FDB-0919-493E-8539-8240C23F1EB2}"/>
          </ac:spMkLst>
        </pc:spChg>
        <pc:cxnChg chg="add del">
          <ac:chgData name="Wright, Kate (Student)" userId="S::wrightk@lancaster.ac.uk::9f28a588-1ed0-4638-901d-15329e0422df" providerId="AD" clId="Web-{B0024D83-51FE-4113-BF66-37C683105BAE}" dt="2021-02-08T11:04:58.035" v="117"/>
          <ac:cxnSpMkLst>
            <pc:docMk/>
            <pc:sldMk cId="3310372750" sldId="257"/>
            <ac:cxnSpMk id="10" creationId="{0AFF0B6C-73E2-4B40-9280-938C14922C87}"/>
          </ac:cxnSpMkLst>
        </pc:cxnChg>
        <pc:cxnChg chg="add del">
          <ac:chgData name="Wright, Kate (Student)" userId="S::wrightk@lancaster.ac.uk::9f28a588-1ed0-4638-901d-15329e0422df" providerId="AD" clId="Web-{B0024D83-51FE-4113-BF66-37C683105BAE}" dt="2021-02-08T11:06:09.706" v="124"/>
          <ac:cxnSpMkLst>
            <pc:docMk/>
            <pc:sldMk cId="3310372750" sldId="257"/>
            <ac:cxnSpMk id="17" creationId="{F9EFE17E-B5DA-47FC-A72C-F0C7C86495CC}"/>
          </ac:cxnSpMkLst>
        </pc:cxnChg>
        <pc:cxnChg chg="add mod">
          <ac:chgData name="Wright, Kate (Student)" userId="S::wrightk@lancaster.ac.uk::9f28a588-1ed0-4638-901d-15329e0422df" providerId="AD" clId="Web-{B0024D83-51FE-4113-BF66-37C683105BAE}" dt="2021-02-08T11:44:52.748" v="185"/>
          <ac:cxnSpMkLst>
            <pc:docMk/>
            <pc:sldMk cId="3310372750" sldId="257"/>
            <ac:cxnSpMk id="24" creationId="{22F20000-FD86-48F6-9363-FEC90C932DCD}"/>
          </ac:cxnSpMkLst>
        </pc:cxnChg>
        <pc:cxnChg chg="add mod">
          <ac:chgData name="Wright, Kate (Student)" userId="S::wrightk@lancaster.ac.uk::9f28a588-1ed0-4638-901d-15329e0422df" providerId="AD" clId="Web-{B0024D83-51FE-4113-BF66-37C683105BAE}" dt="2021-02-08T11:44:52.748" v="185"/>
          <ac:cxnSpMkLst>
            <pc:docMk/>
            <pc:sldMk cId="3310372750" sldId="257"/>
            <ac:cxnSpMk id="26" creationId="{872AE332-6ACA-45BE-875F-91A291D4A40D}"/>
          </ac:cxnSpMkLst>
        </pc:cxnChg>
      </pc:sldChg>
      <pc:sldChg chg="new del">
        <pc:chgData name="Wright, Kate (Student)" userId="S::wrightk@lancaster.ac.uk::9f28a588-1ed0-4638-901d-15329e0422df" providerId="AD" clId="Web-{B0024D83-51FE-4113-BF66-37C683105BAE}" dt="2021-02-08T11:11:33.720" v="173"/>
        <pc:sldMkLst>
          <pc:docMk/>
          <pc:sldMk cId="3158711320" sldId="258"/>
        </pc:sldMkLst>
      </pc:sldChg>
      <pc:sldChg chg="addSp modSp new mod ord setBg">
        <pc:chgData name="Wright, Kate (Student)" userId="S::wrightk@lancaster.ac.uk::9f28a588-1ed0-4638-901d-15329e0422df" providerId="AD" clId="Web-{B0024D83-51FE-4113-BF66-37C683105BAE}" dt="2021-02-08T11:44:52.748" v="185"/>
        <pc:sldMkLst>
          <pc:docMk/>
          <pc:sldMk cId="3468930327" sldId="259"/>
        </pc:sldMkLst>
        <pc:spChg chg="mo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k cId="3468930327" sldId="259"/>
            <ac:spMk id="2" creationId="{8C07E774-B73C-4557-B0BA-AAC53ED50E84}"/>
          </ac:spMkLst>
        </pc:spChg>
        <pc:spChg chg="mo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k cId="3468930327" sldId="259"/>
            <ac:spMk id="3" creationId="{52E1CBC7-3D78-4337-9AE5-9A9752CF1981}"/>
          </ac:spMkLst>
        </pc:spChg>
        <pc:spChg chg="add mo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k cId="3468930327" sldId="259"/>
            <ac:spMk id="8" creationId="{5F710FDB-0919-493E-8539-8240C23F1EB2}"/>
          </ac:spMkLst>
        </pc:spChg>
        <pc:cxnChg chg="add mod">
          <ac:chgData name="Wright, Kate (Student)" userId="S::wrightk@lancaster.ac.uk::9f28a588-1ed0-4638-901d-15329e0422df" providerId="AD" clId="Web-{B0024D83-51FE-4113-BF66-37C683105BAE}" dt="2021-02-08T11:44:52.748" v="185"/>
          <ac:cxnSpMkLst>
            <pc:docMk/>
            <pc:sldMk cId="3468930327" sldId="259"/>
            <ac:cxnSpMk id="10" creationId="{22F20000-FD86-48F6-9363-FEC90C932DCD}"/>
          </ac:cxnSpMkLst>
        </pc:cxnChg>
        <pc:cxnChg chg="add mod">
          <ac:chgData name="Wright, Kate (Student)" userId="S::wrightk@lancaster.ac.uk::9f28a588-1ed0-4638-901d-15329e0422df" providerId="AD" clId="Web-{B0024D83-51FE-4113-BF66-37C683105BAE}" dt="2021-02-08T11:44:52.748" v="185"/>
          <ac:cxnSpMkLst>
            <pc:docMk/>
            <pc:sldMk cId="3468930327" sldId="259"/>
            <ac:cxnSpMk id="12" creationId="{872AE332-6ACA-45BE-875F-91A291D4A40D}"/>
          </ac:cxnSpMkLst>
        </pc:cxnChg>
      </pc:sldChg>
      <pc:sldChg chg="addSp delSp modSp new mod setBg">
        <pc:chgData name="Wright, Kate (Student)" userId="S::wrightk@lancaster.ac.uk::9f28a588-1ed0-4638-901d-15329e0422df" providerId="AD" clId="Web-{B0024D83-51FE-4113-BF66-37C683105BAE}" dt="2021-02-08T16:55:52.734" v="300" actId="20577"/>
        <pc:sldMkLst>
          <pc:docMk/>
          <pc:sldMk cId="3693986090" sldId="260"/>
        </pc:sldMkLst>
        <pc:spChg chg="mod">
          <ac:chgData name="Wright, Kate (Student)" userId="S::wrightk@lancaster.ac.uk::9f28a588-1ed0-4638-901d-15329e0422df" providerId="AD" clId="Web-{B0024D83-51FE-4113-BF66-37C683105BAE}" dt="2021-02-08T16:55:52.734" v="300" actId="20577"/>
          <ac:spMkLst>
            <pc:docMk/>
            <pc:sldMk cId="3693986090" sldId="260"/>
            <ac:spMk id="2" creationId="{4C8434B5-C2C8-459A-B6F2-2FB52372D7A8}"/>
          </ac:spMkLst>
        </pc:spChg>
        <pc:spChg chg="mod">
          <ac:chgData name="Wright, Kate (Student)" userId="S::wrightk@lancaster.ac.uk::9f28a588-1ed0-4638-901d-15329e0422df" providerId="AD" clId="Web-{B0024D83-51FE-4113-BF66-37C683105BAE}" dt="2021-02-08T16:55:49.515" v="299" actId="20577"/>
          <ac:spMkLst>
            <pc:docMk/>
            <pc:sldMk cId="3693986090" sldId="260"/>
            <ac:spMk id="3" creationId="{13084A84-A36B-407D-85A1-AB5FF9983175}"/>
          </ac:spMkLst>
        </pc:spChg>
        <pc:spChg chg="add">
          <ac:chgData name="Wright, Kate (Student)" userId="S::wrightk@lancaster.ac.uk::9f28a588-1ed0-4638-901d-15329e0422df" providerId="AD" clId="Web-{B0024D83-51FE-4113-BF66-37C683105BAE}" dt="2021-02-08T11:45:10.560" v="188"/>
          <ac:spMkLst>
            <pc:docMk/>
            <pc:sldMk cId="3693986090" sldId="260"/>
            <ac:spMk id="5" creationId="{5F710FDB-0919-493E-8539-8240C23F1EB2}"/>
          </ac:spMkLst>
        </pc:spChg>
        <pc:spChg chg="add del">
          <ac:chgData name="Wright, Kate (Student)" userId="S::wrightk@lancaster.ac.uk::9f28a588-1ed0-4638-901d-15329e0422df" providerId="AD" clId="Web-{B0024D83-51FE-4113-BF66-37C683105BAE}" dt="2021-02-08T11:45:10.560" v="187"/>
          <ac:spMkLst>
            <pc:docMk/>
            <pc:sldMk cId="3693986090" sldId="260"/>
            <ac:spMk id="8" creationId="{5F710FDB-0919-493E-8539-8240C23F1EB2}"/>
          </ac:spMkLst>
        </pc:spChg>
        <pc:cxnChg chg="add">
          <ac:chgData name="Wright, Kate (Student)" userId="S::wrightk@lancaster.ac.uk::9f28a588-1ed0-4638-901d-15329e0422df" providerId="AD" clId="Web-{B0024D83-51FE-4113-BF66-37C683105BAE}" dt="2021-02-08T11:45:10.560" v="188"/>
          <ac:cxnSpMkLst>
            <pc:docMk/>
            <pc:sldMk cId="3693986090" sldId="260"/>
            <ac:cxnSpMk id="6" creationId="{22F20000-FD86-48F6-9363-FEC90C932DCD}"/>
          </ac:cxnSpMkLst>
        </pc:cxnChg>
        <pc:cxnChg chg="add del">
          <ac:chgData name="Wright, Kate (Student)" userId="S::wrightk@lancaster.ac.uk::9f28a588-1ed0-4638-901d-15329e0422df" providerId="AD" clId="Web-{B0024D83-51FE-4113-BF66-37C683105BAE}" dt="2021-02-08T11:45:10.560" v="187"/>
          <ac:cxnSpMkLst>
            <pc:docMk/>
            <pc:sldMk cId="3693986090" sldId="260"/>
            <ac:cxnSpMk id="10" creationId="{057DD543-A5CD-4348-8624-8B4E57DB5F80}"/>
          </ac:cxnSpMkLst>
        </pc:cxnChg>
        <pc:cxnChg chg="add">
          <ac:chgData name="Wright, Kate (Student)" userId="S::wrightk@lancaster.ac.uk::9f28a588-1ed0-4638-901d-15329e0422df" providerId="AD" clId="Web-{B0024D83-51FE-4113-BF66-37C683105BAE}" dt="2021-02-08T11:45:10.560" v="188"/>
          <ac:cxnSpMkLst>
            <pc:docMk/>
            <pc:sldMk cId="3693986090" sldId="260"/>
            <ac:cxnSpMk id="12" creationId="{872AE332-6ACA-45BE-875F-91A291D4A40D}"/>
          </ac:cxnSpMkLst>
        </pc:cxnChg>
      </pc:sldChg>
      <pc:sldChg chg="addSp delSp modSp new mod setBg">
        <pc:chgData name="Wright, Kate (Student)" userId="S::wrightk@lancaster.ac.uk::9f28a588-1ed0-4638-901d-15329e0422df" providerId="AD" clId="Web-{B0024D83-51FE-4113-BF66-37C683105BAE}" dt="2021-02-08T16:42:19.508" v="298" actId="14100"/>
        <pc:sldMkLst>
          <pc:docMk/>
          <pc:sldMk cId="2714746778" sldId="261"/>
        </pc:sldMkLst>
        <pc:spChg chg="add mod">
          <ac:chgData name="Wright, Kate (Student)" userId="S::wrightk@lancaster.ac.uk::9f28a588-1ed0-4638-901d-15329e0422df" providerId="AD" clId="Web-{B0024D83-51FE-4113-BF66-37C683105BAE}" dt="2021-02-08T16:03:43.294" v="296" actId="1076"/>
          <ac:spMkLst>
            <pc:docMk/>
            <pc:sldMk cId="2714746778" sldId="261"/>
            <ac:spMk id="4" creationId="{24B2C3DB-6C50-4782-A16C-3C9CF55CD4A2}"/>
          </ac:spMkLst>
        </pc:spChg>
        <pc:spChg chg="add">
          <ac:chgData name="Wright, Kate (Student)" userId="S::wrightk@lancaster.ac.uk::9f28a588-1ed0-4638-901d-15329e0422df" providerId="AD" clId="Web-{B0024D83-51FE-4113-BF66-37C683105BAE}" dt="2021-02-08T16:02:33.670" v="284"/>
          <ac:spMkLst>
            <pc:docMk/>
            <pc:sldMk cId="2714746778" sldId="261"/>
            <ac:spMk id="7" creationId="{479833C7-FDE4-4657-B0B1-32BE833C2489}"/>
          </ac:spMkLst>
        </pc:spChg>
        <pc:spChg chg="add">
          <ac:chgData name="Wright, Kate (Student)" userId="S::wrightk@lancaster.ac.uk::9f28a588-1ed0-4638-901d-15329e0422df" providerId="AD" clId="Web-{B0024D83-51FE-4113-BF66-37C683105BAE}" dt="2021-02-08T16:02:33.670" v="284"/>
          <ac:spMkLst>
            <pc:docMk/>
            <pc:sldMk cId="2714746778" sldId="261"/>
            <ac:spMk id="9" creationId="{0ABE7C0B-A2D9-4202-A524-532DA2E2D582}"/>
          </ac:spMkLst>
        </pc:spChg>
        <pc:picChg chg="add del mod">
          <ac:chgData name="Wright, Kate (Student)" userId="S::wrightk@lancaster.ac.uk::9f28a588-1ed0-4638-901d-15329e0422df" providerId="AD" clId="Web-{B0024D83-51FE-4113-BF66-37C683105BAE}" dt="2021-02-08T16:02:50.560" v="286"/>
          <ac:picMkLst>
            <pc:docMk/>
            <pc:sldMk cId="2714746778" sldId="261"/>
            <ac:picMk id="2" creationId="{95E7FA3E-5A6A-4FC4-A9BC-BEAACFC1605B}"/>
          </ac:picMkLst>
        </pc:picChg>
        <pc:picChg chg="add mod">
          <ac:chgData name="Wright, Kate (Student)" userId="S::wrightk@lancaster.ac.uk::9f28a588-1ed0-4638-901d-15329e0422df" providerId="AD" clId="Web-{B0024D83-51FE-4113-BF66-37C683105BAE}" dt="2021-02-08T16:42:19.508" v="298" actId="14100"/>
          <ac:picMkLst>
            <pc:docMk/>
            <pc:sldMk cId="2714746778" sldId="261"/>
            <ac:picMk id="3" creationId="{A61E20EE-0B4A-4628-A37A-D055CF256800}"/>
          </ac:picMkLst>
        </pc:picChg>
      </pc:sldChg>
      <pc:sldMasterChg chg="del delSldLayout">
        <pc:chgData name="Wright, Kate (Student)" userId="S::wrightk@lancaster.ac.uk::9f28a588-1ed0-4638-901d-15329e0422df" providerId="AD" clId="Web-{B0024D83-51FE-4113-BF66-37C683105BAE}" dt="2021-02-08T10:59:26.896" v="18"/>
        <pc:sldMasterMkLst>
          <pc:docMk/>
          <pc:sldMasterMk cId="2460954070" sldId="2147483660"/>
        </pc:sldMasterMkLst>
        <pc:sldLayoutChg chg="del">
          <pc:chgData name="Wright, Kate (Student)" userId="S::wrightk@lancaster.ac.uk::9f28a588-1ed0-4638-901d-15329e0422df" providerId="AD" clId="Web-{B0024D83-51FE-4113-BF66-37C683105BAE}" dt="2021-02-08T10:59:26.896" v="1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Wright, Kate (Student)" userId="S::wrightk@lancaster.ac.uk::9f28a588-1ed0-4638-901d-15329e0422df" providerId="AD" clId="Web-{B0024D83-51FE-4113-BF66-37C683105BAE}" dt="2021-02-08T10:59:26.896" v="1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Wright, Kate (Student)" userId="S::wrightk@lancaster.ac.uk::9f28a588-1ed0-4638-901d-15329e0422df" providerId="AD" clId="Web-{B0024D83-51FE-4113-BF66-37C683105BAE}" dt="2021-02-08T10:59:26.896" v="1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Wright, Kate (Student)" userId="S::wrightk@lancaster.ac.uk::9f28a588-1ed0-4638-901d-15329e0422df" providerId="AD" clId="Web-{B0024D83-51FE-4113-BF66-37C683105BAE}" dt="2021-02-08T10:59:26.896" v="1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Wright, Kate (Student)" userId="S::wrightk@lancaster.ac.uk::9f28a588-1ed0-4638-901d-15329e0422df" providerId="AD" clId="Web-{B0024D83-51FE-4113-BF66-37C683105BAE}" dt="2021-02-08T10:59:26.896" v="1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Wright, Kate (Student)" userId="S::wrightk@lancaster.ac.uk::9f28a588-1ed0-4638-901d-15329e0422df" providerId="AD" clId="Web-{B0024D83-51FE-4113-BF66-37C683105BAE}" dt="2021-02-08T10:59:26.896" v="1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Wright, Kate (Student)" userId="S::wrightk@lancaster.ac.uk::9f28a588-1ed0-4638-901d-15329e0422df" providerId="AD" clId="Web-{B0024D83-51FE-4113-BF66-37C683105BAE}" dt="2021-02-08T10:59:26.896" v="1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Wright, Kate (Student)" userId="S::wrightk@lancaster.ac.uk::9f28a588-1ed0-4638-901d-15329e0422df" providerId="AD" clId="Web-{B0024D83-51FE-4113-BF66-37C683105BAE}" dt="2021-02-08T10:59:26.896" v="1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Wright, Kate (Student)" userId="S::wrightk@lancaster.ac.uk::9f28a588-1ed0-4638-901d-15329e0422df" providerId="AD" clId="Web-{B0024D83-51FE-4113-BF66-37C683105BAE}" dt="2021-02-08T10:59:26.896" v="1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Wright, Kate (Student)" userId="S::wrightk@lancaster.ac.uk::9f28a588-1ed0-4638-901d-15329e0422df" providerId="AD" clId="Web-{B0024D83-51FE-4113-BF66-37C683105BAE}" dt="2021-02-08T10:59:26.896" v="1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Wright, Kate (Student)" userId="S::wrightk@lancaster.ac.uk::9f28a588-1ed0-4638-901d-15329e0422df" providerId="AD" clId="Web-{B0024D83-51FE-4113-BF66-37C683105BAE}" dt="2021-02-08T10:59:26.896" v="1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Wright, Kate (Student)" userId="S::wrightk@lancaster.ac.uk::9f28a588-1ed0-4638-901d-15329e0422df" providerId="AD" clId="Web-{B0024D83-51FE-4113-BF66-37C683105BAE}" dt="2021-02-08T11:00:06.636" v="22"/>
        <pc:sldMasterMkLst>
          <pc:docMk/>
          <pc:sldMasterMk cId="2090774514" sldId="2147483763"/>
        </pc:sldMasterMkLst>
        <pc:sldLayoutChg chg="add del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2090774514" sldId="2147483763"/>
            <pc:sldLayoutMk cId="3262094939" sldId="2147483752"/>
          </pc:sldLayoutMkLst>
        </pc:sldLayoutChg>
        <pc:sldLayoutChg chg="add del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2090774514" sldId="2147483763"/>
            <pc:sldLayoutMk cId="2953166502" sldId="2147483753"/>
          </pc:sldLayoutMkLst>
        </pc:sldLayoutChg>
        <pc:sldLayoutChg chg="add del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2090774514" sldId="2147483763"/>
            <pc:sldLayoutMk cId="3004909377" sldId="2147483754"/>
          </pc:sldLayoutMkLst>
        </pc:sldLayoutChg>
        <pc:sldLayoutChg chg="add del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2090774514" sldId="2147483763"/>
            <pc:sldLayoutMk cId="351041091" sldId="2147483755"/>
          </pc:sldLayoutMkLst>
        </pc:sldLayoutChg>
        <pc:sldLayoutChg chg="add del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2090774514" sldId="2147483763"/>
            <pc:sldLayoutMk cId="3428700497" sldId="2147483756"/>
          </pc:sldLayoutMkLst>
        </pc:sldLayoutChg>
        <pc:sldLayoutChg chg="add del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2090774514" sldId="2147483763"/>
            <pc:sldLayoutMk cId="3277388299" sldId="2147483757"/>
          </pc:sldLayoutMkLst>
        </pc:sldLayoutChg>
        <pc:sldLayoutChg chg="add del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2090774514" sldId="2147483763"/>
            <pc:sldLayoutMk cId="2999241863" sldId="2147483758"/>
          </pc:sldLayoutMkLst>
        </pc:sldLayoutChg>
        <pc:sldLayoutChg chg="add del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2090774514" sldId="2147483763"/>
            <pc:sldLayoutMk cId="282815777" sldId="2147483759"/>
          </pc:sldLayoutMkLst>
        </pc:sldLayoutChg>
        <pc:sldLayoutChg chg="add del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2090774514" sldId="2147483763"/>
            <pc:sldLayoutMk cId="2852158758" sldId="2147483760"/>
          </pc:sldLayoutMkLst>
        </pc:sldLayoutChg>
        <pc:sldLayoutChg chg="add del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2090774514" sldId="2147483763"/>
            <pc:sldLayoutMk cId="941437954" sldId="2147483761"/>
          </pc:sldLayoutMkLst>
        </pc:sldLayoutChg>
        <pc:sldLayoutChg chg="add del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2090774514" sldId="2147483763"/>
            <pc:sldLayoutMk cId="3657831200" sldId="2147483762"/>
          </pc:sldLayoutMkLst>
        </pc:sldLayoutChg>
      </pc:sldMasterChg>
      <pc:sldMasterChg chg="modSp add addSldLayout modSldLayout">
        <pc:chgData name="Wright, Kate (Student)" userId="S::wrightk@lancaster.ac.uk::9f28a588-1ed0-4638-901d-15329e0422df" providerId="AD" clId="Web-{B0024D83-51FE-4113-BF66-37C683105BAE}" dt="2021-02-08T11:44:52.748" v="185"/>
        <pc:sldMasterMkLst>
          <pc:docMk/>
          <pc:sldMasterMk cId="3450965012" sldId="2147483826"/>
        </pc:sldMasterMkLst>
        <pc:spChg chg="mo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asterMk cId="3450965012" sldId="2147483826"/>
            <ac:spMk id="2" creationId="{47A362AC-B59F-4AC7-B279-57DDD5336BCA}"/>
          </ac:spMkLst>
        </pc:spChg>
        <pc:spChg chg="mo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asterMk cId="3450965012" sldId="2147483826"/>
            <ac:spMk id="3" creationId="{0E6042DB-75BD-4EC1-B6D9-8A72EF940CAA}"/>
          </ac:spMkLst>
        </pc:spChg>
        <pc:spChg chg="mo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asterMk cId="3450965012" sldId="2147483826"/>
            <ac:spMk id="4" creationId="{21DD1378-7C96-4079-B44C-3D86B4657596}"/>
          </ac:spMkLst>
        </pc:spChg>
        <pc:spChg chg="mo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asterMk cId="3450965012" sldId="2147483826"/>
            <ac:spMk id="5" creationId="{D19B6B78-577F-43F5-BAEE-BF72484C9850}"/>
          </ac:spMkLst>
        </pc:spChg>
        <pc:spChg chg="mod">
          <ac:chgData name="Wright, Kate (Student)" userId="S::wrightk@lancaster.ac.uk::9f28a588-1ed0-4638-901d-15329e0422df" providerId="AD" clId="Web-{B0024D83-51FE-4113-BF66-37C683105BAE}" dt="2021-02-08T11:44:52.748" v="185"/>
          <ac:spMkLst>
            <pc:docMk/>
            <pc:sldMasterMk cId="3450965012" sldId="2147483826"/>
            <ac:spMk id="6" creationId="{A8CC75B8-AF8F-4D8A-9B3D-D1951A64BADB}"/>
          </ac:spMkLst>
        </pc:spChg>
        <pc:cxnChg chg="mod">
          <ac:chgData name="Wright, Kate (Student)" userId="S::wrightk@lancaster.ac.uk::9f28a588-1ed0-4638-901d-15329e0422df" providerId="AD" clId="Web-{B0024D83-51FE-4113-BF66-37C683105BAE}" dt="2021-02-08T11:44:52.748" v="185"/>
          <ac:cxnSpMkLst>
            <pc:docMk/>
            <pc:sldMasterMk cId="3450965012" sldId="2147483826"/>
            <ac:cxnSpMk id="7" creationId="{F64F9B95-9045-48D2-B9F3-2927E98F54AA}"/>
          </ac:cxnSpMkLst>
        </pc:cxnChg>
        <pc:cxnChg chg="mod">
          <ac:chgData name="Wright, Kate (Student)" userId="S::wrightk@lancaster.ac.uk::9f28a588-1ed0-4638-901d-15329e0422df" providerId="AD" clId="Web-{B0024D83-51FE-4113-BF66-37C683105BAE}" dt="2021-02-08T11:44:52.748" v="185"/>
          <ac:cxnSpMkLst>
            <pc:docMk/>
            <pc:sldMasterMk cId="3450965012" sldId="2147483826"/>
            <ac:cxnSpMk id="8" creationId="{085AA86F-6A4D-4BCB-A045-D992CDC2959B}"/>
          </ac:cxnSpMkLst>
        </pc:cxnChg>
        <pc:sldLayoutChg chg="add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3450965012" sldId="2147483826"/>
            <pc:sldLayoutMk cId="1691700585" sldId="2147483815"/>
          </pc:sldLayoutMkLst>
        </pc:sldLayoutChg>
        <pc:sldLayoutChg chg="modSp add">
          <pc:chgData name="Wright, Kate (Student)" userId="S::wrightk@lancaster.ac.uk::9f28a588-1ed0-4638-901d-15329e0422df" providerId="AD" clId="Web-{B0024D83-51FE-4113-BF66-37C683105BAE}" dt="2021-02-08T11:44:52.748" v="185"/>
          <pc:sldLayoutMkLst>
            <pc:docMk/>
            <pc:sldMasterMk cId="3450965012" sldId="2147483826"/>
            <pc:sldLayoutMk cId="3761952640" sldId="2147483816"/>
          </pc:sldLayoutMkLst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3761952640" sldId="2147483816"/>
              <ac:spMk id="2" creationId="{11A568EE-74C8-43A6-90BC-2DDD965CF64A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3761952640" sldId="2147483816"/>
              <ac:spMk id="3" creationId="{971C35AC-CAE3-48CF-A3E4-A075C9FDD71B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3761952640" sldId="2147483816"/>
              <ac:spMk id="4" creationId="{2D9D03EA-5FAD-4609-A2B8-624E426847E3}"/>
            </ac:spMkLst>
          </pc:spChg>
        </pc:sldLayoutChg>
        <pc:sldLayoutChg chg="modSp add">
          <pc:chgData name="Wright, Kate (Student)" userId="S::wrightk@lancaster.ac.uk::9f28a588-1ed0-4638-901d-15329e0422df" providerId="AD" clId="Web-{B0024D83-51FE-4113-BF66-37C683105BAE}" dt="2021-02-08T11:44:52.748" v="185"/>
          <pc:sldLayoutMkLst>
            <pc:docMk/>
            <pc:sldMasterMk cId="3450965012" sldId="2147483826"/>
            <pc:sldLayoutMk cId="912983581" sldId="2147483817"/>
          </pc:sldLayoutMkLst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912983581" sldId="2147483817"/>
              <ac:spMk id="2" creationId="{139FE98B-EACF-4251-A8AF-0D9EDD17C664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912983581" sldId="2147483817"/>
              <ac:spMk id="3" creationId="{3905F473-761A-4002-AF70-9FF878D0139E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912983581" sldId="2147483817"/>
              <ac:spMk id="4" creationId="{FA0C2E6A-F834-4540-BB00-E13CB45DC362}"/>
            </ac:spMkLst>
          </pc:spChg>
        </pc:sldLayoutChg>
        <pc:sldLayoutChg chg="add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3450965012" sldId="2147483826"/>
            <pc:sldLayoutMk cId="1041307490" sldId="2147483818"/>
          </pc:sldLayoutMkLst>
        </pc:sldLayoutChg>
        <pc:sldLayoutChg chg="add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3450965012" sldId="2147483826"/>
            <pc:sldLayoutMk cId="865839089" sldId="2147483819"/>
          </pc:sldLayoutMkLst>
        </pc:sldLayoutChg>
        <pc:sldLayoutChg chg="modSp add">
          <pc:chgData name="Wright, Kate (Student)" userId="S::wrightk@lancaster.ac.uk::9f28a588-1ed0-4638-901d-15329e0422df" providerId="AD" clId="Web-{B0024D83-51FE-4113-BF66-37C683105BAE}" dt="2021-02-08T11:44:52.748" v="185"/>
          <pc:sldLayoutMkLst>
            <pc:docMk/>
            <pc:sldMasterMk cId="3450965012" sldId="2147483826"/>
            <pc:sldLayoutMk cId="1076006593" sldId="2147483820"/>
          </pc:sldLayoutMkLst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1076006593" sldId="2147483820"/>
              <ac:spMk id="2" creationId="{4B418279-D3B8-4C6A-AB74-9DE377771270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1076006593" sldId="2147483820"/>
              <ac:spMk id="3" creationId="{E28F733C-9309-4197-BACA-207CDC8935C9}"/>
            </ac:spMkLst>
          </pc:spChg>
        </pc:sldLayoutChg>
        <pc:sldLayoutChg chg="modSp add">
          <pc:chgData name="Wright, Kate (Student)" userId="S::wrightk@lancaster.ac.uk::9f28a588-1ed0-4638-901d-15329e0422df" providerId="AD" clId="Web-{B0024D83-51FE-4113-BF66-37C683105BAE}" dt="2021-02-08T11:44:52.748" v="185"/>
          <pc:sldLayoutMkLst>
            <pc:docMk/>
            <pc:sldMasterMk cId="3450965012" sldId="2147483826"/>
            <pc:sldLayoutMk cId="4077753126" sldId="2147483821"/>
          </pc:sldLayoutMkLst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4077753126" sldId="2147483821"/>
              <ac:spMk id="2" creationId="{898DE6C8-AB1D-4204-BC9C-3366B0BF0435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4077753126" sldId="2147483821"/>
              <ac:spMk id="3" creationId="{7A7B9009-EE50-4EE5-B6EB-CD6EC83D3FA3}"/>
            </ac:spMkLst>
          </pc:spChg>
        </pc:sldLayoutChg>
        <pc:sldLayoutChg chg="add">
          <pc:chgData name="Wright, Kate (Student)" userId="S::wrightk@lancaster.ac.uk::9f28a588-1ed0-4638-901d-15329e0422df" providerId="AD" clId="Web-{B0024D83-51FE-4113-BF66-37C683105BAE}" dt="2021-02-08T11:00:06.636" v="22"/>
          <pc:sldLayoutMkLst>
            <pc:docMk/>
            <pc:sldMasterMk cId="3450965012" sldId="2147483826"/>
            <pc:sldLayoutMk cId="146551326" sldId="2147483822"/>
          </pc:sldLayoutMkLst>
        </pc:sldLayoutChg>
        <pc:sldLayoutChg chg="modSp add">
          <pc:chgData name="Wright, Kate (Student)" userId="S::wrightk@lancaster.ac.uk::9f28a588-1ed0-4638-901d-15329e0422df" providerId="AD" clId="Web-{B0024D83-51FE-4113-BF66-37C683105BAE}" dt="2021-02-08T11:44:52.748" v="185"/>
          <pc:sldLayoutMkLst>
            <pc:docMk/>
            <pc:sldMasterMk cId="3450965012" sldId="2147483826"/>
            <pc:sldLayoutMk cId="3717731881" sldId="2147483823"/>
          </pc:sldLayoutMkLst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3717731881" sldId="2147483823"/>
              <ac:spMk id="2" creationId="{70E6578B-CD85-4BF1-A729-E8E8079B595F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3717731881" sldId="2147483823"/>
              <ac:spMk id="3" creationId="{A58448C1-C13F-4826-8347-EEB00A6643D6}"/>
            </ac:spMkLst>
          </pc:spChg>
        </pc:sldLayoutChg>
        <pc:sldLayoutChg chg="modSp add">
          <pc:chgData name="Wright, Kate (Student)" userId="S::wrightk@lancaster.ac.uk::9f28a588-1ed0-4638-901d-15329e0422df" providerId="AD" clId="Web-{B0024D83-51FE-4113-BF66-37C683105BAE}" dt="2021-02-08T11:44:52.748" v="185"/>
          <pc:sldLayoutMkLst>
            <pc:docMk/>
            <pc:sldMasterMk cId="3450965012" sldId="2147483826"/>
            <pc:sldLayoutMk cId="1980040356" sldId="2147483824"/>
          </pc:sldLayoutMkLst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1980040356" sldId="2147483824"/>
              <ac:spMk id="2" creationId="{88CE4BD8-507D-48E4-A624-F16A741C3609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1980040356" sldId="2147483824"/>
              <ac:spMk id="3" creationId="{810A07E4-3A39-457C-A059-7DFB6039D947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1980040356" sldId="2147483824"/>
              <ac:spMk id="4" creationId="{7B141E17-47CE-4A78-B0FA-0E9786DA67C5}"/>
            </ac:spMkLst>
          </pc:spChg>
        </pc:sldLayoutChg>
        <pc:sldLayoutChg chg="modSp add">
          <pc:chgData name="Wright, Kate (Student)" userId="S::wrightk@lancaster.ac.uk::9f28a588-1ed0-4638-901d-15329e0422df" providerId="AD" clId="Web-{B0024D83-51FE-4113-BF66-37C683105BAE}" dt="2021-02-08T11:44:52.748" v="185"/>
          <pc:sldLayoutMkLst>
            <pc:docMk/>
            <pc:sldMasterMk cId="3450965012" sldId="2147483826"/>
            <pc:sldLayoutMk cId="2262493345" sldId="2147483825"/>
          </pc:sldLayoutMkLst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2262493345" sldId="2147483825"/>
              <ac:spMk id="2" creationId="{9E07DD35-7673-4F88-86B0-634883B5E345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2262493345" sldId="2147483825"/>
              <ac:spMk id="3" creationId="{5EC820D7-3E0B-47C6-A583-C4C839C5AF03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2262493345" sldId="2147483825"/>
              <ac:spMk id="4" creationId="{6A839A7B-97D5-400F-B802-A0FF28FE9F15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2262493345" sldId="2147483825"/>
              <ac:spMk id="5" creationId="{C2E0ECA2-DBF1-4681-9DFA-93AFD1B371DB}"/>
            </ac:spMkLst>
          </pc:spChg>
          <pc:spChg chg="mod">
            <ac:chgData name="Wright, Kate (Student)" userId="S::wrightk@lancaster.ac.uk::9f28a588-1ed0-4638-901d-15329e0422df" providerId="AD" clId="Web-{B0024D83-51FE-4113-BF66-37C683105BAE}" dt="2021-02-08T11:44:52.748" v="185"/>
            <ac:spMkLst>
              <pc:docMk/>
              <pc:sldMasterMk cId="3450965012" sldId="2147483826"/>
              <pc:sldLayoutMk cId="2262493345" sldId="2147483825"/>
              <ac:spMk id="6" creationId="{390EBBBB-517F-4ED7-9E51-CF0F7590B4D4}"/>
            </ac:spMkLst>
          </pc:spChg>
        </pc:sldLayoutChg>
      </pc:sldMasterChg>
    </pc:docChg>
  </pc:docChgLst>
  <pc:docChgLst>
    <pc:chgData name="Wright, Kate (Student)" userId="S::wrightk@lancaster.ac.uk::9f28a588-1ed0-4638-901d-15329e0422df" providerId="AD" clId="Web-{13C53BD7-777F-F572-C03A-AD62EEA1C7C3}"/>
    <pc:docChg chg="modSld sldOrd">
      <pc:chgData name="Wright, Kate (Student)" userId="S::wrightk@lancaster.ac.uk::9f28a588-1ed0-4638-901d-15329e0422df" providerId="AD" clId="Web-{13C53BD7-777F-F572-C03A-AD62EEA1C7C3}" dt="2021-02-09T15:11:12.972" v="441" actId="20577"/>
      <pc:docMkLst>
        <pc:docMk/>
      </pc:docMkLst>
      <pc:sldChg chg="modSp">
        <pc:chgData name="Wright, Kate (Student)" userId="S::wrightk@lancaster.ac.uk::9f28a588-1ed0-4638-901d-15329e0422df" providerId="AD" clId="Web-{13C53BD7-777F-F572-C03A-AD62EEA1C7C3}" dt="2021-02-09T14:31:28.977" v="276" actId="20577"/>
        <pc:sldMkLst>
          <pc:docMk/>
          <pc:sldMk cId="3310372750" sldId="257"/>
        </pc:sldMkLst>
        <pc:spChg chg="mod">
          <ac:chgData name="Wright, Kate (Student)" userId="S::wrightk@lancaster.ac.uk::9f28a588-1ed0-4638-901d-15329e0422df" providerId="AD" clId="Web-{13C53BD7-777F-F572-C03A-AD62EEA1C7C3}" dt="2021-02-09T10:26:07.541" v="120" actId="20577"/>
          <ac:spMkLst>
            <pc:docMk/>
            <pc:sldMk cId="3310372750" sldId="257"/>
            <ac:spMk id="2" creationId="{C8EB2B02-0081-47D0-944E-4155D0C97091}"/>
          </ac:spMkLst>
        </pc:spChg>
        <pc:spChg chg="mod">
          <ac:chgData name="Wright, Kate (Student)" userId="S::wrightk@lancaster.ac.uk::9f28a588-1ed0-4638-901d-15329e0422df" providerId="AD" clId="Web-{13C53BD7-777F-F572-C03A-AD62EEA1C7C3}" dt="2021-02-09T14:31:28.977" v="276" actId="20577"/>
          <ac:spMkLst>
            <pc:docMk/>
            <pc:sldMk cId="3310372750" sldId="257"/>
            <ac:spMk id="3" creationId="{1526C350-8E1C-4045-9032-C3091E6365C9}"/>
          </ac:spMkLst>
        </pc:spChg>
        <pc:spChg chg="mod">
          <ac:chgData name="Wright, Kate (Student)" userId="S::wrightk@lancaster.ac.uk::9f28a588-1ed0-4638-901d-15329e0422df" providerId="AD" clId="Web-{13C53BD7-777F-F572-C03A-AD62EEA1C7C3}" dt="2021-02-09T09:54:27.276" v="5" actId="1076"/>
          <ac:spMkLst>
            <pc:docMk/>
            <pc:sldMk cId="3310372750" sldId="257"/>
            <ac:spMk id="4" creationId="{FEFA0F34-945D-45DD-A865-3C37A15B8AC2}"/>
          </ac:spMkLst>
        </pc:spChg>
      </pc:sldChg>
      <pc:sldChg chg="modSp ord">
        <pc:chgData name="Wright, Kate (Student)" userId="S::wrightk@lancaster.ac.uk::9f28a588-1ed0-4638-901d-15329e0422df" providerId="AD" clId="Web-{13C53BD7-777F-F572-C03A-AD62EEA1C7C3}" dt="2021-02-09T15:11:12.972" v="441" actId="20577"/>
        <pc:sldMkLst>
          <pc:docMk/>
          <pc:sldMk cId="3468930327" sldId="259"/>
        </pc:sldMkLst>
        <pc:spChg chg="mod">
          <ac:chgData name="Wright, Kate (Student)" userId="S::wrightk@lancaster.ac.uk::9f28a588-1ed0-4638-901d-15329e0422df" providerId="AD" clId="Web-{13C53BD7-777F-F572-C03A-AD62EEA1C7C3}" dt="2021-02-09T15:01:47.973" v="406" actId="20577"/>
          <ac:spMkLst>
            <pc:docMk/>
            <pc:sldMk cId="3468930327" sldId="259"/>
            <ac:spMk id="2" creationId="{8C07E774-B73C-4557-B0BA-AAC53ED50E84}"/>
          </ac:spMkLst>
        </pc:spChg>
        <pc:spChg chg="mod">
          <ac:chgData name="Wright, Kate (Student)" userId="S::wrightk@lancaster.ac.uk::9f28a588-1ed0-4638-901d-15329e0422df" providerId="AD" clId="Web-{13C53BD7-777F-F572-C03A-AD62EEA1C7C3}" dt="2021-02-09T15:11:12.972" v="441" actId="20577"/>
          <ac:spMkLst>
            <pc:docMk/>
            <pc:sldMk cId="3468930327" sldId="259"/>
            <ac:spMk id="3" creationId="{52E1CBC7-3D78-4337-9AE5-9A9752CF1981}"/>
          </ac:spMkLst>
        </pc:spChg>
      </pc:sldChg>
      <pc:sldChg chg="modSp">
        <pc:chgData name="Wright, Kate (Student)" userId="S::wrightk@lancaster.ac.uk::9f28a588-1ed0-4638-901d-15329e0422df" providerId="AD" clId="Web-{13C53BD7-777F-F572-C03A-AD62EEA1C7C3}" dt="2021-02-09T15:03:54.316" v="419" actId="20577"/>
        <pc:sldMkLst>
          <pc:docMk/>
          <pc:sldMk cId="3693986090" sldId="260"/>
        </pc:sldMkLst>
        <pc:spChg chg="mod">
          <ac:chgData name="Wright, Kate (Student)" userId="S::wrightk@lancaster.ac.uk::9f28a588-1ed0-4638-901d-15329e0422df" providerId="AD" clId="Web-{13C53BD7-777F-F572-C03A-AD62EEA1C7C3}" dt="2021-02-09T10:26:01.541" v="117" actId="20577"/>
          <ac:spMkLst>
            <pc:docMk/>
            <pc:sldMk cId="3693986090" sldId="260"/>
            <ac:spMk id="2" creationId="{4C8434B5-C2C8-459A-B6F2-2FB52372D7A8}"/>
          </ac:spMkLst>
        </pc:spChg>
        <pc:spChg chg="mod">
          <ac:chgData name="Wright, Kate (Student)" userId="S::wrightk@lancaster.ac.uk::9f28a588-1ed0-4638-901d-15329e0422df" providerId="AD" clId="Web-{13C53BD7-777F-F572-C03A-AD62EEA1C7C3}" dt="2021-02-09T15:03:54.316" v="419" actId="20577"/>
          <ac:spMkLst>
            <pc:docMk/>
            <pc:sldMk cId="3693986090" sldId="260"/>
            <ac:spMk id="3" creationId="{13084A84-A36B-407D-85A1-AB5FF9983175}"/>
          </ac:spMkLst>
        </pc:spChg>
      </pc:sldChg>
    </pc:docChg>
  </pc:docChgLst>
  <pc:docChgLst>
    <pc:chgData name="Wright, Kate (Student)" userId="S::wrightk@lancaster.ac.uk::9f28a588-1ed0-4638-901d-15329e0422df" providerId="AD" clId="Web-{ED26FD1C-9118-01C6-294D-A228F33F2249}"/>
    <pc:docChg chg="modSld">
      <pc:chgData name="Wright, Kate (Student)" userId="S::wrightk@lancaster.ac.uk::9f28a588-1ed0-4638-901d-15329e0422df" providerId="AD" clId="Web-{ED26FD1C-9118-01C6-294D-A228F33F2249}" dt="2021-02-24T13:46:48.023" v="5" actId="20577"/>
      <pc:docMkLst>
        <pc:docMk/>
      </pc:docMkLst>
      <pc:sldChg chg="modSp">
        <pc:chgData name="Wright, Kate (Student)" userId="S::wrightk@lancaster.ac.uk::9f28a588-1ed0-4638-901d-15329e0422df" providerId="AD" clId="Web-{ED26FD1C-9118-01C6-294D-A228F33F2249}" dt="2021-02-24T13:44:47.458" v="1" actId="20577"/>
        <pc:sldMkLst>
          <pc:docMk/>
          <pc:sldMk cId="109857222" sldId="256"/>
        </pc:sldMkLst>
        <pc:spChg chg="mod">
          <ac:chgData name="Wright, Kate (Student)" userId="S::wrightk@lancaster.ac.uk::9f28a588-1ed0-4638-901d-15329e0422df" providerId="AD" clId="Web-{ED26FD1C-9118-01C6-294D-A228F33F2249}" dt="2021-02-24T13:44:47.458" v="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Wright, Kate (Student)" userId="S::wrightk@lancaster.ac.uk::9f28a588-1ed0-4638-901d-15329e0422df" providerId="AD" clId="Web-{ED26FD1C-9118-01C6-294D-A228F33F2249}" dt="2021-02-24T13:45:57.788" v="2" actId="14100"/>
        <pc:sldMkLst>
          <pc:docMk/>
          <pc:sldMk cId="3310372750" sldId="257"/>
        </pc:sldMkLst>
        <pc:spChg chg="mod">
          <ac:chgData name="Wright, Kate (Student)" userId="S::wrightk@lancaster.ac.uk::9f28a588-1ed0-4638-901d-15329e0422df" providerId="AD" clId="Web-{ED26FD1C-9118-01C6-294D-A228F33F2249}" dt="2021-02-24T13:45:57.788" v="2" actId="14100"/>
          <ac:spMkLst>
            <pc:docMk/>
            <pc:sldMk cId="3310372750" sldId="257"/>
            <ac:spMk id="4" creationId="{FEFA0F34-945D-45DD-A865-3C37A15B8AC2}"/>
          </ac:spMkLst>
        </pc:spChg>
      </pc:sldChg>
      <pc:sldChg chg="modSp">
        <pc:chgData name="Wright, Kate (Student)" userId="S::wrightk@lancaster.ac.uk::9f28a588-1ed0-4638-901d-15329e0422df" providerId="AD" clId="Web-{ED26FD1C-9118-01C6-294D-A228F33F2249}" dt="2021-02-24T13:46:48.023" v="5" actId="20577"/>
        <pc:sldMkLst>
          <pc:docMk/>
          <pc:sldMk cId="3563860981" sldId="262"/>
        </pc:sldMkLst>
        <pc:spChg chg="mod">
          <ac:chgData name="Wright, Kate (Student)" userId="S::wrightk@lancaster.ac.uk::9f28a588-1ed0-4638-901d-15329e0422df" providerId="AD" clId="Web-{ED26FD1C-9118-01C6-294D-A228F33F2249}" dt="2021-02-24T13:46:48.023" v="5" actId="20577"/>
          <ac:spMkLst>
            <pc:docMk/>
            <pc:sldMk cId="3563860981" sldId="262"/>
            <ac:spMk id="3" creationId="{8DDCA43F-DA9A-4B3B-99BC-4203F5E2198E}"/>
          </ac:spMkLst>
        </pc:spChg>
      </pc:sldChg>
    </pc:docChg>
  </pc:docChgLst>
  <pc:docChgLst>
    <pc:chgData name="Wright, Kate (Student)" userId="S::wrightk@lancaster.ac.uk::9f28a588-1ed0-4638-901d-15329e0422df" providerId="AD" clId="Web-{2F7865BC-BAB7-B3B7-E4DB-5119A6329F3D}"/>
    <pc:docChg chg="modSld">
      <pc:chgData name="Wright, Kate (Student)" userId="S::wrightk@lancaster.ac.uk::9f28a588-1ed0-4638-901d-15329e0422df" providerId="AD" clId="Web-{2F7865BC-BAB7-B3B7-E4DB-5119A6329F3D}" dt="2021-02-23T14:47:32.488" v="145" actId="20577"/>
      <pc:docMkLst>
        <pc:docMk/>
      </pc:docMkLst>
      <pc:sldChg chg="modSp">
        <pc:chgData name="Wright, Kate (Student)" userId="S::wrightk@lancaster.ac.uk::9f28a588-1ed0-4638-901d-15329e0422df" providerId="AD" clId="Web-{2F7865BC-BAB7-B3B7-E4DB-5119A6329F3D}" dt="2021-02-23T14:21:16.092" v="0" actId="20577"/>
        <pc:sldMkLst>
          <pc:docMk/>
          <pc:sldMk cId="109857222" sldId="256"/>
        </pc:sldMkLst>
        <pc:spChg chg="mod">
          <ac:chgData name="Wright, Kate (Student)" userId="S::wrightk@lancaster.ac.uk::9f28a588-1ed0-4638-901d-15329e0422df" providerId="AD" clId="Web-{2F7865BC-BAB7-B3B7-E4DB-5119A6329F3D}" dt="2021-02-23T14:21:16.092" v="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Wright, Kate (Student)" userId="S::wrightk@lancaster.ac.uk::9f28a588-1ed0-4638-901d-15329e0422df" providerId="AD" clId="Web-{2F7865BC-BAB7-B3B7-E4DB-5119A6329F3D}" dt="2021-02-23T14:22:51.294" v="17" actId="20577"/>
        <pc:sldMkLst>
          <pc:docMk/>
          <pc:sldMk cId="3310372750" sldId="257"/>
        </pc:sldMkLst>
        <pc:spChg chg="mod">
          <ac:chgData name="Wright, Kate (Student)" userId="S::wrightk@lancaster.ac.uk::9f28a588-1ed0-4638-901d-15329e0422df" providerId="AD" clId="Web-{2F7865BC-BAB7-B3B7-E4DB-5119A6329F3D}" dt="2021-02-23T14:22:51.294" v="17" actId="20577"/>
          <ac:spMkLst>
            <pc:docMk/>
            <pc:sldMk cId="3310372750" sldId="257"/>
            <ac:spMk id="3" creationId="{1526C350-8E1C-4045-9032-C3091E6365C9}"/>
          </ac:spMkLst>
        </pc:spChg>
      </pc:sldChg>
      <pc:sldChg chg="modSp">
        <pc:chgData name="Wright, Kate (Student)" userId="S::wrightk@lancaster.ac.uk::9f28a588-1ed0-4638-901d-15329e0422df" providerId="AD" clId="Web-{2F7865BC-BAB7-B3B7-E4DB-5119A6329F3D}" dt="2021-02-23T14:47:32.488" v="145" actId="20577"/>
        <pc:sldMkLst>
          <pc:docMk/>
          <pc:sldMk cId="3693986090" sldId="260"/>
        </pc:sldMkLst>
        <pc:spChg chg="mod">
          <ac:chgData name="Wright, Kate (Student)" userId="S::wrightk@lancaster.ac.uk::9f28a588-1ed0-4638-901d-15329e0422df" providerId="AD" clId="Web-{2F7865BC-BAB7-B3B7-E4DB-5119A6329F3D}" dt="2021-02-23T14:47:32.488" v="145" actId="20577"/>
          <ac:spMkLst>
            <pc:docMk/>
            <pc:sldMk cId="3693986090" sldId="260"/>
            <ac:spMk id="3" creationId="{13084A84-A36B-407D-85A1-AB5FF9983175}"/>
          </ac:spMkLst>
        </pc:spChg>
      </pc:sldChg>
      <pc:sldChg chg="modSp">
        <pc:chgData name="Wright, Kate (Student)" userId="S::wrightk@lancaster.ac.uk::9f28a588-1ed0-4638-901d-15329e0422df" providerId="AD" clId="Web-{2F7865BC-BAB7-B3B7-E4DB-5119A6329F3D}" dt="2021-02-23T14:23:10.841" v="27" actId="20577"/>
        <pc:sldMkLst>
          <pc:docMk/>
          <pc:sldMk cId="2714746778" sldId="261"/>
        </pc:sldMkLst>
        <pc:spChg chg="mod">
          <ac:chgData name="Wright, Kate (Student)" userId="S::wrightk@lancaster.ac.uk::9f28a588-1ed0-4638-901d-15329e0422df" providerId="AD" clId="Web-{2F7865BC-BAB7-B3B7-E4DB-5119A6329F3D}" dt="2021-02-23T14:23:10.841" v="27" actId="20577"/>
          <ac:spMkLst>
            <pc:docMk/>
            <pc:sldMk cId="2714746778" sldId="261"/>
            <ac:spMk id="4" creationId="{24B2C3DB-6C50-4782-A16C-3C9CF55CD4A2}"/>
          </ac:spMkLst>
        </pc:spChg>
      </pc:sldChg>
    </pc:docChg>
  </pc:docChgLst>
  <pc:docChgLst>
    <pc:chgData name="Wright, Kate (Student)" userId="S::wrightk@lancaster.ac.uk::9f28a588-1ed0-4638-901d-15329e0422df" providerId="AD" clId="Web-{5B253EB1-4D46-E140-D26A-2ED3328FF0A0}"/>
    <pc:docChg chg="modSld sldOrd">
      <pc:chgData name="Wright, Kate (Student)" userId="S::wrightk@lancaster.ac.uk::9f28a588-1ed0-4638-901d-15329e0422df" providerId="AD" clId="Web-{5B253EB1-4D46-E140-D26A-2ED3328FF0A0}" dt="2021-02-11T17:09:19.851" v="113" actId="14100"/>
      <pc:docMkLst>
        <pc:docMk/>
      </pc:docMkLst>
      <pc:sldChg chg="modSp">
        <pc:chgData name="Wright, Kate (Student)" userId="S::wrightk@lancaster.ac.uk::9f28a588-1ed0-4638-901d-15329e0422df" providerId="AD" clId="Web-{5B253EB1-4D46-E140-D26A-2ED3328FF0A0}" dt="2021-02-11T15:51:35.240" v="90" actId="20577"/>
        <pc:sldMkLst>
          <pc:docMk/>
          <pc:sldMk cId="3310372750" sldId="257"/>
        </pc:sldMkLst>
        <pc:spChg chg="mod">
          <ac:chgData name="Wright, Kate (Student)" userId="S::wrightk@lancaster.ac.uk::9f28a588-1ed0-4638-901d-15329e0422df" providerId="AD" clId="Web-{5B253EB1-4D46-E140-D26A-2ED3328FF0A0}" dt="2021-02-11T15:51:35.240" v="90" actId="20577"/>
          <ac:spMkLst>
            <pc:docMk/>
            <pc:sldMk cId="3310372750" sldId="257"/>
            <ac:spMk id="3" creationId="{1526C350-8E1C-4045-9032-C3091E6365C9}"/>
          </ac:spMkLst>
        </pc:spChg>
      </pc:sldChg>
      <pc:sldChg chg="addSp delSp modSp ord">
        <pc:chgData name="Wright, Kate (Student)" userId="S::wrightk@lancaster.ac.uk::9f28a588-1ed0-4638-901d-15329e0422df" providerId="AD" clId="Web-{5B253EB1-4D46-E140-D26A-2ED3328FF0A0}" dt="2021-02-11T17:09:19.851" v="113" actId="14100"/>
        <pc:sldMkLst>
          <pc:docMk/>
          <pc:sldMk cId="3468930327" sldId="259"/>
        </pc:sldMkLst>
        <pc:spChg chg="del mod">
          <ac:chgData name="Wright, Kate (Student)" userId="S::wrightk@lancaster.ac.uk::9f28a588-1ed0-4638-901d-15329e0422df" providerId="AD" clId="Web-{5B253EB1-4D46-E140-D26A-2ED3328FF0A0}" dt="2021-02-11T17:08:57.772" v="108"/>
          <ac:spMkLst>
            <pc:docMk/>
            <pc:sldMk cId="3468930327" sldId="259"/>
            <ac:spMk id="2" creationId="{8C07E774-B73C-4557-B0BA-AAC53ED50E84}"/>
          </ac:spMkLst>
        </pc:spChg>
        <pc:spChg chg="mod">
          <ac:chgData name="Wright, Kate (Student)" userId="S::wrightk@lancaster.ac.uk::9f28a588-1ed0-4638-901d-15329e0422df" providerId="AD" clId="Web-{5B253EB1-4D46-E140-D26A-2ED3328FF0A0}" dt="2021-02-11T16:25:30.225" v="98"/>
          <ac:spMkLst>
            <pc:docMk/>
            <pc:sldMk cId="3468930327" sldId="259"/>
            <ac:spMk id="3" creationId="{52E1CBC7-3D78-4337-9AE5-9A9752CF1981}"/>
          </ac:spMkLst>
        </pc:spChg>
        <pc:spChg chg="add del mod">
          <ac:chgData name="Wright, Kate (Student)" userId="S::wrightk@lancaster.ac.uk::9f28a588-1ed0-4638-901d-15329e0422df" providerId="AD" clId="Web-{5B253EB1-4D46-E140-D26A-2ED3328FF0A0}" dt="2021-02-11T17:09:00.960" v="109"/>
          <ac:spMkLst>
            <pc:docMk/>
            <pc:sldMk cId="3468930327" sldId="259"/>
            <ac:spMk id="6" creationId="{643620F4-DF09-4071-8FB5-C12C50773194}"/>
          </ac:spMkLst>
        </pc:spChg>
        <pc:spChg chg="del">
          <ac:chgData name="Wright, Kate (Student)" userId="S::wrightk@lancaster.ac.uk::9f28a588-1ed0-4638-901d-15329e0422df" providerId="AD" clId="Web-{5B253EB1-4D46-E140-D26A-2ED3328FF0A0}" dt="2021-02-11T16:24:50.005" v="93"/>
          <ac:spMkLst>
            <pc:docMk/>
            <pc:sldMk cId="3468930327" sldId="259"/>
            <ac:spMk id="8" creationId="{5F710FDB-0919-493E-8539-8240C23F1EB2}"/>
          </ac:spMkLst>
        </pc:spChg>
        <pc:spChg chg="add del">
          <ac:chgData name="Wright, Kate (Student)" userId="S::wrightk@lancaster.ac.uk::9f28a588-1ed0-4638-901d-15329e0422df" providerId="AD" clId="Web-{5B253EB1-4D46-E140-D26A-2ED3328FF0A0}" dt="2021-02-11T16:25:08.443" v="95"/>
          <ac:spMkLst>
            <pc:docMk/>
            <pc:sldMk cId="3468930327" sldId="259"/>
            <ac:spMk id="17" creationId="{E49D7415-2F11-44C2-B6AA-13A25B6814B9}"/>
          </ac:spMkLst>
        </pc:spChg>
        <pc:spChg chg="add del">
          <ac:chgData name="Wright, Kate (Student)" userId="S::wrightk@lancaster.ac.uk::9f28a588-1ed0-4638-901d-15329e0422df" providerId="AD" clId="Web-{5B253EB1-4D46-E140-D26A-2ED3328FF0A0}" dt="2021-02-11T16:25:30.225" v="98"/>
          <ac:spMkLst>
            <pc:docMk/>
            <pc:sldMk cId="3468930327" sldId="259"/>
            <ac:spMk id="24" creationId="{E49D7415-2F11-44C2-B6AA-13A25B6814B9}"/>
          </ac:spMkLst>
        </pc:spChg>
        <pc:spChg chg="add">
          <ac:chgData name="Wright, Kate (Student)" userId="S::wrightk@lancaster.ac.uk::9f28a588-1ed0-4638-901d-15329e0422df" providerId="AD" clId="Web-{5B253EB1-4D46-E140-D26A-2ED3328FF0A0}" dt="2021-02-11T16:25:30.225" v="98"/>
          <ac:spMkLst>
            <pc:docMk/>
            <pc:sldMk cId="3468930327" sldId="259"/>
            <ac:spMk id="31" creationId="{E49D7415-2F11-44C2-B6AA-13A25B6814B9}"/>
          </ac:spMkLst>
        </pc:spChg>
        <pc:picChg chg="add del mod">
          <ac:chgData name="Wright, Kate (Student)" userId="S::wrightk@lancaster.ac.uk::9f28a588-1ed0-4638-901d-15329e0422df" providerId="AD" clId="Web-{5B253EB1-4D46-E140-D26A-2ED3328FF0A0}" dt="2021-02-11T16:25:35.006" v="99"/>
          <ac:picMkLst>
            <pc:docMk/>
            <pc:sldMk cId="3468930327" sldId="259"/>
            <ac:picMk id="4" creationId="{A6D53211-B909-49B7-AEB9-AA5FB0FA0B70}"/>
          </ac:picMkLst>
        </pc:picChg>
        <pc:picChg chg="add mod">
          <ac:chgData name="Wright, Kate (Student)" userId="S::wrightk@lancaster.ac.uk::9f28a588-1ed0-4638-901d-15329e0422df" providerId="AD" clId="Web-{5B253EB1-4D46-E140-D26A-2ED3328FF0A0}" dt="2021-02-11T17:09:19.851" v="113" actId="14100"/>
          <ac:picMkLst>
            <pc:docMk/>
            <pc:sldMk cId="3468930327" sldId="259"/>
            <ac:picMk id="5" creationId="{7A4FC88E-F736-4576-AB98-DF05407F096A}"/>
          </ac:picMkLst>
        </pc:picChg>
        <pc:cxnChg chg="del">
          <ac:chgData name="Wright, Kate (Student)" userId="S::wrightk@lancaster.ac.uk::9f28a588-1ed0-4638-901d-15329e0422df" providerId="AD" clId="Web-{5B253EB1-4D46-E140-D26A-2ED3328FF0A0}" dt="2021-02-11T16:24:50.005" v="93"/>
          <ac:cxnSpMkLst>
            <pc:docMk/>
            <pc:sldMk cId="3468930327" sldId="259"/>
            <ac:cxnSpMk id="10" creationId="{22F20000-FD86-48F6-9363-FEC90C932DCD}"/>
          </ac:cxnSpMkLst>
        </pc:cxnChg>
        <pc:cxnChg chg="del">
          <ac:chgData name="Wright, Kate (Student)" userId="S::wrightk@lancaster.ac.uk::9f28a588-1ed0-4638-901d-15329e0422df" providerId="AD" clId="Web-{5B253EB1-4D46-E140-D26A-2ED3328FF0A0}" dt="2021-02-11T16:24:50.005" v="93"/>
          <ac:cxnSpMkLst>
            <pc:docMk/>
            <pc:sldMk cId="3468930327" sldId="259"/>
            <ac:cxnSpMk id="12" creationId="{872AE332-6ACA-45BE-875F-91A291D4A40D}"/>
          </ac:cxnSpMkLst>
        </pc:cxnChg>
        <pc:cxnChg chg="add del">
          <ac:chgData name="Wright, Kate (Student)" userId="S::wrightk@lancaster.ac.uk::9f28a588-1ed0-4638-901d-15329e0422df" providerId="AD" clId="Web-{5B253EB1-4D46-E140-D26A-2ED3328FF0A0}" dt="2021-02-11T16:25:08.443" v="95"/>
          <ac:cxnSpMkLst>
            <pc:docMk/>
            <pc:sldMk cId="3468930327" sldId="259"/>
            <ac:cxnSpMk id="19" creationId="{D2E57F3D-33BE-4306-87E6-245763719516}"/>
          </ac:cxnSpMkLst>
        </pc:cxnChg>
        <pc:cxnChg chg="add del">
          <ac:chgData name="Wright, Kate (Student)" userId="S::wrightk@lancaster.ac.uk::9f28a588-1ed0-4638-901d-15329e0422df" providerId="AD" clId="Web-{5B253EB1-4D46-E140-D26A-2ED3328FF0A0}" dt="2021-02-11T16:25:30.225" v="98"/>
          <ac:cxnSpMkLst>
            <pc:docMk/>
            <pc:sldMk cId="3468930327" sldId="259"/>
            <ac:cxnSpMk id="26" creationId="{A35BA00F-E9C4-4087-9557-26285F82E05B}"/>
          </ac:cxnSpMkLst>
        </pc:cxnChg>
        <pc:cxnChg chg="add">
          <ac:chgData name="Wright, Kate (Student)" userId="S::wrightk@lancaster.ac.uk::9f28a588-1ed0-4638-901d-15329e0422df" providerId="AD" clId="Web-{5B253EB1-4D46-E140-D26A-2ED3328FF0A0}" dt="2021-02-11T16:25:30.225" v="98"/>
          <ac:cxnSpMkLst>
            <pc:docMk/>
            <pc:sldMk cId="3468930327" sldId="259"/>
            <ac:cxnSpMk id="33" creationId="{D2E57F3D-33BE-4306-87E6-245763719516}"/>
          </ac:cxnSpMkLst>
        </pc:cxnChg>
      </pc:sldChg>
      <pc:sldChg chg="modSp">
        <pc:chgData name="Wright, Kate (Student)" userId="S::wrightk@lancaster.ac.uk::9f28a588-1ed0-4638-901d-15329e0422df" providerId="AD" clId="Web-{5B253EB1-4D46-E140-D26A-2ED3328FF0A0}" dt="2021-02-11T11:53:31.778" v="26" actId="20577"/>
        <pc:sldMkLst>
          <pc:docMk/>
          <pc:sldMk cId="3693986090" sldId="260"/>
        </pc:sldMkLst>
        <pc:spChg chg="mod">
          <ac:chgData name="Wright, Kate (Student)" userId="S::wrightk@lancaster.ac.uk::9f28a588-1ed0-4638-901d-15329e0422df" providerId="AD" clId="Web-{5B253EB1-4D46-E140-D26A-2ED3328FF0A0}" dt="2021-02-11T11:44:31.750" v="2" actId="20577"/>
          <ac:spMkLst>
            <pc:docMk/>
            <pc:sldMk cId="3693986090" sldId="260"/>
            <ac:spMk id="2" creationId="{4C8434B5-C2C8-459A-B6F2-2FB52372D7A8}"/>
          </ac:spMkLst>
        </pc:spChg>
        <pc:spChg chg="mod">
          <ac:chgData name="Wright, Kate (Student)" userId="S::wrightk@lancaster.ac.uk::9f28a588-1ed0-4638-901d-15329e0422df" providerId="AD" clId="Web-{5B253EB1-4D46-E140-D26A-2ED3328FF0A0}" dt="2021-02-11T11:53:31.778" v="26" actId="20577"/>
          <ac:spMkLst>
            <pc:docMk/>
            <pc:sldMk cId="3693986090" sldId="260"/>
            <ac:spMk id="3" creationId="{13084A84-A36B-407D-85A1-AB5FF9983175}"/>
          </ac:spMkLst>
        </pc:spChg>
      </pc:sldChg>
    </pc:docChg>
  </pc:docChgLst>
  <pc:docChgLst>
    <pc:chgData name="Wright, Kate (Student)" userId="S::wrightk@lancaster.ac.uk::9f28a588-1ed0-4638-901d-15329e0422df" providerId="AD" clId="Web-{6DDBB249-A789-877F-599D-8B0138912D83}"/>
    <pc:docChg chg="modSld">
      <pc:chgData name="Wright, Kate (Student)" userId="S::wrightk@lancaster.ac.uk::9f28a588-1ed0-4638-901d-15329e0422df" providerId="AD" clId="Web-{6DDBB249-A789-877F-599D-8B0138912D83}" dt="2021-02-19T12:14:51.084" v="44" actId="20577"/>
      <pc:docMkLst>
        <pc:docMk/>
      </pc:docMkLst>
      <pc:sldChg chg="modSp">
        <pc:chgData name="Wright, Kate (Student)" userId="S::wrightk@lancaster.ac.uk::9f28a588-1ed0-4638-901d-15329e0422df" providerId="AD" clId="Web-{6DDBB249-A789-877F-599D-8B0138912D83}" dt="2021-02-19T12:01:38.718" v="27" actId="20577"/>
        <pc:sldMkLst>
          <pc:docMk/>
          <pc:sldMk cId="3310372750" sldId="257"/>
        </pc:sldMkLst>
        <pc:spChg chg="mod">
          <ac:chgData name="Wright, Kate (Student)" userId="S::wrightk@lancaster.ac.uk::9f28a588-1ed0-4638-901d-15329e0422df" providerId="AD" clId="Web-{6DDBB249-A789-877F-599D-8B0138912D83}" dt="2021-02-19T12:01:38.718" v="27" actId="20577"/>
          <ac:spMkLst>
            <pc:docMk/>
            <pc:sldMk cId="3310372750" sldId="257"/>
            <ac:spMk id="4" creationId="{FEFA0F34-945D-45DD-A865-3C37A15B8AC2}"/>
          </ac:spMkLst>
        </pc:spChg>
      </pc:sldChg>
      <pc:sldChg chg="delSp modSp">
        <pc:chgData name="Wright, Kate (Student)" userId="S::wrightk@lancaster.ac.uk::9f28a588-1ed0-4638-901d-15329e0422df" providerId="AD" clId="Web-{6DDBB249-A789-877F-599D-8B0138912D83}" dt="2021-02-19T12:14:51.084" v="44" actId="20577"/>
        <pc:sldMkLst>
          <pc:docMk/>
          <pc:sldMk cId="3563860981" sldId="262"/>
        </pc:sldMkLst>
        <pc:spChg chg="del">
          <ac:chgData name="Wright, Kate (Student)" userId="S::wrightk@lancaster.ac.uk::9f28a588-1ed0-4638-901d-15329e0422df" providerId="AD" clId="Web-{6DDBB249-A789-877F-599D-8B0138912D83}" dt="2021-02-19T11:58:48.776" v="0"/>
          <ac:spMkLst>
            <pc:docMk/>
            <pc:sldMk cId="3563860981" sldId="262"/>
            <ac:spMk id="2" creationId="{2E70AB71-CCD6-4037-9F94-68F7E980D5D9}"/>
          </ac:spMkLst>
        </pc:spChg>
        <pc:spChg chg="mod">
          <ac:chgData name="Wright, Kate (Student)" userId="S::wrightk@lancaster.ac.uk::9f28a588-1ed0-4638-901d-15329e0422df" providerId="AD" clId="Web-{6DDBB249-A789-877F-599D-8B0138912D83}" dt="2021-02-19T12:14:51.084" v="44" actId="20577"/>
          <ac:spMkLst>
            <pc:docMk/>
            <pc:sldMk cId="3563860981" sldId="262"/>
            <ac:spMk id="3" creationId="{8DDCA43F-DA9A-4B3B-99BC-4203F5E2198E}"/>
          </ac:spMkLst>
        </pc:spChg>
      </pc:sldChg>
    </pc:docChg>
  </pc:docChgLst>
  <pc:docChgLst>
    <pc:chgData name="Wright, Kate (Student)" userId="S::wrightk@lancaster.ac.uk::9f28a588-1ed0-4638-901d-15329e0422df" providerId="AD" clId="Web-{63A677F1-D108-5D73-86D8-C0BD94D79947}"/>
    <pc:docChg chg="addSld modSld sldOrd">
      <pc:chgData name="Wright, Kate (Student)" userId="S::wrightk@lancaster.ac.uk::9f28a588-1ed0-4638-901d-15329e0422df" providerId="AD" clId="Web-{63A677F1-D108-5D73-86D8-C0BD94D79947}" dt="2021-02-10T16:01:17.475" v="249" actId="20577"/>
      <pc:docMkLst>
        <pc:docMk/>
      </pc:docMkLst>
      <pc:sldChg chg="modSp">
        <pc:chgData name="Wright, Kate (Student)" userId="S::wrightk@lancaster.ac.uk::9f28a588-1ed0-4638-901d-15329e0422df" providerId="AD" clId="Web-{63A677F1-D108-5D73-86D8-C0BD94D79947}" dt="2021-02-10T16:01:17.475" v="249" actId="20577"/>
        <pc:sldMkLst>
          <pc:docMk/>
          <pc:sldMk cId="3468930327" sldId="259"/>
        </pc:sldMkLst>
        <pc:spChg chg="mod">
          <ac:chgData name="Wright, Kate (Student)" userId="S::wrightk@lancaster.ac.uk::9f28a588-1ed0-4638-901d-15329e0422df" providerId="AD" clId="Web-{63A677F1-D108-5D73-86D8-C0BD94D79947}" dt="2021-02-10T16:01:17.475" v="249" actId="20577"/>
          <ac:spMkLst>
            <pc:docMk/>
            <pc:sldMk cId="3468930327" sldId="259"/>
            <ac:spMk id="3" creationId="{52E1CBC7-3D78-4337-9AE5-9A9752CF1981}"/>
          </ac:spMkLst>
        </pc:spChg>
      </pc:sldChg>
      <pc:sldChg chg="modSp">
        <pc:chgData name="Wright, Kate (Student)" userId="S::wrightk@lancaster.ac.uk::9f28a588-1ed0-4638-901d-15329e0422df" providerId="AD" clId="Web-{63A677F1-D108-5D73-86D8-C0BD94D79947}" dt="2021-02-10T15:47:29.127" v="246" actId="20577"/>
        <pc:sldMkLst>
          <pc:docMk/>
          <pc:sldMk cId="3693986090" sldId="260"/>
        </pc:sldMkLst>
        <pc:spChg chg="mod">
          <ac:chgData name="Wright, Kate (Student)" userId="S::wrightk@lancaster.ac.uk::9f28a588-1ed0-4638-901d-15329e0422df" providerId="AD" clId="Web-{63A677F1-D108-5D73-86D8-C0BD94D79947}" dt="2021-02-10T15:14:18.159" v="141" actId="20577"/>
          <ac:spMkLst>
            <pc:docMk/>
            <pc:sldMk cId="3693986090" sldId="260"/>
            <ac:spMk id="2" creationId="{4C8434B5-C2C8-459A-B6F2-2FB52372D7A8}"/>
          </ac:spMkLst>
        </pc:spChg>
        <pc:spChg chg="mod">
          <ac:chgData name="Wright, Kate (Student)" userId="S::wrightk@lancaster.ac.uk::9f28a588-1ed0-4638-901d-15329e0422df" providerId="AD" clId="Web-{63A677F1-D108-5D73-86D8-C0BD94D79947}" dt="2021-02-10T15:47:29.127" v="246" actId="20577"/>
          <ac:spMkLst>
            <pc:docMk/>
            <pc:sldMk cId="3693986090" sldId="260"/>
            <ac:spMk id="3" creationId="{13084A84-A36B-407D-85A1-AB5FF9983175}"/>
          </ac:spMkLst>
        </pc:spChg>
      </pc:sldChg>
      <pc:sldChg chg="modSp new ord">
        <pc:chgData name="Wright, Kate (Student)" userId="S::wrightk@lancaster.ac.uk::9f28a588-1ed0-4638-901d-15329e0422df" providerId="AD" clId="Web-{63A677F1-D108-5D73-86D8-C0BD94D79947}" dt="2021-02-10T12:27:10.609" v="45" actId="20577"/>
        <pc:sldMkLst>
          <pc:docMk/>
          <pc:sldMk cId="3563860981" sldId="262"/>
        </pc:sldMkLst>
        <pc:spChg chg="mod">
          <ac:chgData name="Wright, Kate (Student)" userId="S::wrightk@lancaster.ac.uk::9f28a588-1ed0-4638-901d-15329e0422df" providerId="AD" clId="Web-{63A677F1-D108-5D73-86D8-C0BD94D79947}" dt="2021-02-10T12:27:10.609" v="45" actId="20577"/>
          <ac:spMkLst>
            <pc:docMk/>
            <pc:sldMk cId="3563860981" sldId="262"/>
            <ac:spMk id="3" creationId="{8DDCA43F-DA9A-4B3B-99BC-4203F5E2198E}"/>
          </ac:spMkLst>
        </pc:spChg>
      </pc:sldChg>
    </pc:docChg>
  </pc:docChgLst>
  <pc:docChgLst>
    <pc:chgData name="Wright, Kate (Student)" userId="S::wrightk@lancaster.ac.uk::9f28a588-1ed0-4638-901d-15329e0422df" providerId="AD" clId="Web-{40E318A0-3DC2-212D-029A-8CA38FA2F752}"/>
    <pc:docChg chg="modSld">
      <pc:chgData name="Wright, Kate (Student)" userId="S::wrightk@lancaster.ac.uk::9f28a588-1ed0-4638-901d-15329e0422df" providerId="AD" clId="Web-{40E318A0-3DC2-212D-029A-8CA38FA2F752}" dt="2021-02-15T14:04:26.119" v="56" actId="20577"/>
      <pc:docMkLst>
        <pc:docMk/>
      </pc:docMkLst>
      <pc:sldChg chg="modSp">
        <pc:chgData name="Wright, Kate (Student)" userId="S::wrightk@lancaster.ac.uk::9f28a588-1ed0-4638-901d-15329e0422df" providerId="AD" clId="Web-{40E318A0-3DC2-212D-029A-8CA38FA2F752}" dt="2021-02-15T14:04:26.119" v="56" actId="20577"/>
        <pc:sldMkLst>
          <pc:docMk/>
          <pc:sldMk cId="3693986090" sldId="260"/>
        </pc:sldMkLst>
        <pc:spChg chg="mod">
          <ac:chgData name="Wright, Kate (Student)" userId="S::wrightk@lancaster.ac.uk::9f28a588-1ed0-4638-901d-15329e0422df" providerId="AD" clId="Web-{40E318A0-3DC2-212D-029A-8CA38FA2F752}" dt="2021-02-15T10:58:20.952" v="30" actId="20577"/>
          <ac:spMkLst>
            <pc:docMk/>
            <pc:sldMk cId="3693986090" sldId="260"/>
            <ac:spMk id="2" creationId="{4C8434B5-C2C8-459A-B6F2-2FB52372D7A8}"/>
          </ac:spMkLst>
        </pc:spChg>
        <pc:spChg chg="mod">
          <ac:chgData name="Wright, Kate (Student)" userId="S::wrightk@lancaster.ac.uk::9f28a588-1ed0-4638-901d-15329e0422df" providerId="AD" clId="Web-{40E318A0-3DC2-212D-029A-8CA38FA2F752}" dt="2021-02-15T14:04:26.119" v="56" actId="20577"/>
          <ac:spMkLst>
            <pc:docMk/>
            <pc:sldMk cId="3693986090" sldId="260"/>
            <ac:spMk id="3" creationId="{13084A84-A36B-407D-85A1-AB5FF9983175}"/>
          </ac:spMkLst>
        </pc:spChg>
      </pc:sldChg>
    </pc:docChg>
  </pc:docChgLst>
  <pc:docChgLst>
    <pc:chgData name="Wright, Kate (Student)" userId="S::wrightk@lancaster.ac.uk::9f28a588-1ed0-4638-901d-15329e0422df" providerId="AD" clId="Web-{AEF926CC-3F75-DF37-6A96-9A589827C7B5}"/>
    <pc:docChg chg="addSld modSld sldOrd">
      <pc:chgData name="Wright, Kate (Student)" userId="S::wrightk@lancaster.ac.uk::9f28a588-1ed0-4638-901d-15329e0422df" providerId="AD" clId="Web-{AEF926CC-3F75-DF37-6A96-9A589827C7B5}" dt="2021-02-16T16:32:12.058" v="166"/>
      <pc:docMkLst>
        <pc:docMk/>
      </pc:docMkLst>
      <pc:sldChg chg="modSp">
        <pc:chgData name="Wright, Kate (Student)" userId="S::wrightk@lancaster.ac.uk::9f28a588-1ed0-4638-901d-15329e0422df" providerId="AD" clId="Web-{AEF926CC-3F75-DF37-6A96-9A589827C7B5}" dt="2021-02-16T16:00:05.529" v="145" actId="20577"/>
        <pc:sldMkLst>
          <pc:docMk/>
          <pc:sldMk cId="3693986090" sldId="260"/>
        </pc:sldMkLst>
        <pc:spChg chg="mod">
          <ac:chgData name="Wright, Kate (Student)" userId="S::wrightk@lancaster.ac.uk::9f28a588-1ed0-4638-901d-15329e0422df" providerId="AD" clId="Web-{AEF926CC-3F75-DF37-6A96-9A589827C7B5}" dt="2021-02-16T16:00:05.529" v="145" actId="20577"/>
          <ac:spMkLst>
            <pc:docMk/>
            <pc:sldMk cId="3693986090" sldId="260"/>
            <ac:spMk id="3" creationId="{13084A84-A36B-407D-85A1-AB5FF9983175}"/>
          </ac:spMkLst>
        </pc:spChg>
      </pc:sldChg>
      <pc:sldChg chg="addSp delSp modSp new mod ord setBg">
        <pc:chgData name="Wright, Kate (Student)" userId="S::wrightk@lancaster.ac.uk::9f28a588-1ed0-4638-901d-15329e0422df" providerId="AD" clId="Web-{AEF926CC-3F75-DF37-6A96-9A589827C7B5}" dt="2021-02-16T16:32:12.058" v="166"/>
        <pc:sldMkLst>
          <pc:docMk/>
          <pc:sldMk cId="2847519719" sldId="263"/>
        </pc:sldMkLst>
        <pc:spChg chg="add del mod">
          <ac:chgData name="Wright, Kate (Student)" userId="S::wrightk@lancaster.ac.uk::9f28a588-1ed0-4638-901d-15329e0422df" providerId="AD" clId="Web-{AEF926CC-3F75-DF37-6A96-9A589827C7B5}" dt="2021-02-16T16:31:41.869" v="164"/>
          <ac:spMkLst>
            <pc:docMk/>
            <pc:sldMk cId="2847519719" sldId="263"/>
            <ac:spMk id="3" creationId="{64B829CC-555F-445B-9809-14E733B64E5F}"/>
          </ac:spMkLst>
        </pc:spChg>
        <pc:spChg chg="add mod">
          <ac:chgData name="Wright, Kate (Student)" userId="S::wrightk@lancaster.ac.uk::9f28a588-1ed0-4638-901d-15329e0422df" providerId="AD" clId="Web-{AEF926CC-3F75-DF37-6A96-9A589827C7B5}" dt="2021-02-16T16:32:12.058" v="166"/>
          <ac:spMkLst>
            <pc:docMk/>
            <pc:sldMk cId="2847519719" sldId="263"/>
            <ac:spMk id="4" creationId="{4775EE8A-646E-47D2-BF89-FBA4EF127221}"/>
          </ac:spMkLst>
        </pc:spChg>
        <pc:spChg chg="add del">
          <ac:chgData name="Wright, Kate (Student)" userId="S::wrightk@lancaster.ac.uk::9f28a588-1ed0-4638-901d-15329e0422df" providerId="AD" clId="Web-{AEF926CC-3F75-DF37-6A96-9A589827C7B5}" dt="2021-02-16T16:30:27.723" v="155"/>
          <ac:spMkLst>
            <pc:docMk/>
            <pc:sldMk cId="2847519719" sldId="263"/>
            <ac:spMk id="7" creationId="{479833C7-FDE4-4657-B0B1-32BE833C2489}"/>
          </ac:spMkLst>
        </pc:spChg>
        <pc:spChg chg="add del">
          <ac:chgData name="Wright, Kate (Student)" userId="S::wrightk@lancaster.ac.uk::9f28a588-1ed0-4638-901d-15329e0422df" providerId="AD" clId="Web-{AEF926CC-3F75-DF37-6A96-9A589827C7B5}" dt="2021-02-16T16:30:27.723" v="155"/>
          <ac:spMkLst>
            <pc:docMk/>
            <pc:sldMk cId="2847519719" sldId="263"/>
            <ac:spMk id="9" creationId="{0ABE7C0B-A2D9-4202-A524-532DA2E2D582}"/>
          </ac:spMkLst>
        </pc:spChg>
        <pc:spChg chg="add del">
          <ac:chgData name="Wright, Kate (Student)" userId="S::wrightk@lancaster.ac.uk::9f28a588-1ed0-4638-901d-15329e0422df" providerId="AD" clId="Web-{AEF926CC-3F75-DF37-6A96-9A589827C7B5}" dt="2021-02-16T16:30:27.723" v="155"/>
          <ac:spMkLst>
            <pc:docMk/>
            <pc:sldMk cId="2847519719" sldId="263"/>
            <ac:spMk id="13" creationId="{33E93247-6229-44AB-A550-739E971E690B}"/>
          </ac:spMkLst>
        </pc:spChg>
        <pc:spChg chg="add del">
          <ac:chgData name="Wright, Kate (Student)" userId="S::wrightk@lancaster.ac.uk::9f28a588-1ed0-4638-901d-15329e0422df" providerId="AD" clId="Web-{AEF926CC-3F75-DF37-6A96-9A589827C7B5}" dt="2021-02-16T16:30:14.301" v="153"/>
          <ac:spMkLst>
            <pc:docMk/>
            <pc:sldMk cId="2847519719" sldId="263"/>
            <ac:spMk id="18" creationId="{33E93247-6229-44AB-A550-739E971E690B}"/>
          </ac:spMkLst>
        </pc:spChg>
        <pc:spChg chg="add del">
          <ac:chgData name="Wright, Kate (Student)" userId="S::wrightk@lancaster.ac.uk::9f28a588-1ed0-4638-901d-15329e0422df" providerId="AD" clId="Web-{AEF926CC-3F75-DF37-6A96-9A589827C7B5}" dt="2021-02-16T16:30:14.301" v="153"/>
          <ac:spMkLst>
            <pc:docMk/>
            <pc:sldMk cId="2847519719" sldId="263"/>
            <ac:spMk id="20" creationId="{6BB6B482-ACCA-4938-8AEA-49D525C17221}"/>
          </ac:spMkLst>
        </pc:spChg>
        <pc:picChg chg="add mod ord">
          <ac:chgData name="Wright, Kate (Student)" userId="S::wrightk@lancaster.ac.uk::9f28a588-1ed0-4638-901d-15329e0422df" providerId="AD" clId="Web-{AEF926CC-3F75-DF37-6A96-9A589827C7B5}" dt="2021-02-16T16:30:32.989" v="156" actId="1076"/>
          <ac:picMkLst>
            <pc:docMk/>
            <pc:sldMk cId="2847519719" sldId="263"/>
            <ac:picMk id="2" creationId="{91A3A427-2323-47AE-85BC-F23CE65F580B}"/>
          </ac:picMkLst>
        </pc:picChg>
        <pc:cxnChg chg="add del">
          <ac:chgData name="Wright, Kate (Student)" userId="S::wrightk@lancaster.ac.uk::9f28a588-1ed0-4638-901d-15329e0422df" providerId="AD" clId="Web-{AEF926CC-3F75-DF37-6A96-9A589827C7B5}" dt="2021-02-16T16:30:27.723" v="155"/>
          <ac:cxnSpMkLst>
            <pc:docMk/>
            <pc:sldMk cId="2847519719" sldId="263"/>
            <ac:cxnSpMk id="11" creationId="{F64F9B95-9045-48D2-B9F3-2927E98F54AA}"/>
          </ac:cxnSpMkLst>
        </pc:cxnChg>
        <pc:cxnChg chg="add del">
          <ac:chgData name="Wright, Kate (Student)" userId="S::wrightk@lancaster.ac.uk::9f28a588-1ed0-4638-901d-15329e0422df" providerId="AD" clId="Web-{AEF926CC-3F75-DF37-6A96-9A589827C7B5}" dt="2021-02-16T16:30:27.723" v="155"/>
          <ac:cxnSpMkLst>
            <pc:docMk/>
            <pc:sldMk cId="2847519719" sldId="263"/>
            <ac:cxnSpMk id="12" creationId="{085AA86F-6A4D-4BCB-A045-D992CDC2959B}"/>
          </ac:cxnSpMkLst>
        </pc:cxnChg>
        <pc:cxnChg chg="add del">
          <ac:chgData name="Wright, Kate (Student)" userId="S::wrightk@lancaster.ac.uk::9f28a588-1ed0-4638-901d-15329e0422df" providerId="AD" clId="Web-{AEF926CC-3F75-DF37-6A96-9A589827C7B5}" dt="2021-02-16T16:30:14.301" v="153"/>
          <ac:cxnSpMkLst>
            <pc:docMk/>
            <pc:sldMk cId="2847519719" sldId="263"/>
            <ac:cxnSpMk id="14" creationId="{F64F9B95-9045-48D2-B9F3-2927E98F54AA}"/>
          </ac:cxnSpMkLst>
        </pc:cxnChg>
        <pc:cxnChg chg="add del">
          <ac:chgData name="Wright, Kate (Student)" userId="S::wrightk@lancaster.ac.uk::9f28a588-1ed0-4638-901d-15329e0422df" providerId="AD" clId="Web-{AEF926CC-3F75-DF37-6A96-9A589827C7B5}" dt="2021-02-16T16:30:27.723" v="155"/>
          <ac:cxnSpMkLst>
            <pc:docMk/>
            <pc:sldMk cId="2847519719" sldId="263"/>
            <ac:cxnSpMk id="15" creationId="{EE2E603F-4A95-4FE8-BB06-211DFD75DBEF}"/>
          </ac:cxnSpMkLst>
        </pc:cxnChg>
        <pc:cxnChg chg="add del">
          <ac:chgData name="Wright, Kate (Student)" userId="S::wrightk@lancaster.ac.uk::9f28a588-1ed0-4638-901d-15329e0422df" providerId="AD" clId="Web-{AEF926CC-3F75-DF37-6A96-9A589827C7B5}" dt="2021-02-16T16:30:14.301" v="153"/>
          <ac:cxnSpMkLst>
            <pc:docMk/>
            <pc:sldMk cId="2847519719" sldId="263"/>
            <ac:cxnSpMk id="16" creationId="{085AA86F-6A4D-4BCB-A045-D992CDC2959B}"/>
          </ac:cxnSpMkLst>
        </pc:cxnChg>
        <pc:cxnChg chg="add del">
          <ac:chgData name="Wright, Kate (Student)" userId="S::wrightk@lancaster.ac.uk::9f28a588-1ed0-4638-901d-15329e0422df" providerId="AD" clId="Web-{AEF926CC-3F75-DF37-6A96-9A589827C7B5}" dt="2021-02-16T16:30:14.301" v="153"/>
          <ac:cxnSpMkLst>
            <pc:docMk/>
            <pc:sldMk cId="2847519719" sldId="263"/>
            <ac:cxnSpMk id="22" creationId="{EE2E603F-4A95-4FE8-BB06-211DFD75DBE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5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7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5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0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3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3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4" y="1709740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4589465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7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5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4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8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5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7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5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3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0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7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9" y="2315499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3" y="1066802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3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8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7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7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2"/>
            <a:ext cx="25925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5" y="6356352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2"/>
            <a:ext cx="6723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19" r:id="rId6"/>
    <p:sldLayoutId id="2147483815" r:id="rId7"/>
    <p:sldLayoutId id="2147483816" r:id="rId8"/>
    <p:sldLayoutId id="2147483817" r:id="rId9"/>
    <p:sldLayoutId id="2147483818" r:id="rId10"/>
    <p:sldLayoutId id="21474838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0016-3287(93)90022-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.wright@lancaster.ac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2" y="1177671"/>
            <a:ext cx="8299322" cy="2337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dirty="0">
                <a:latin typeface="Calibri"/>
                <a:ea typeface="+mj-lt"/>
                <a:cs typeface="+mj-lt"/>
              </a:rPr>
              <a:t>Coping with decision-making and uncertainty in </a:t>
            </a:r>
            <a:br>
              <a:rPr lang="en-US" sz="4200" b="1" dirty="0">
                <a:latin typeface="Calibri"/>
                <a:ea typeface="+mj-lt"/>
                <a:cs typeface="+mj-lt"/>
              </a:rPr>
            </a:br>
            <a:r>
              <a:rPr lang="en-US" sz="4200" b="1" dirty="0">
                <a:latin typeface="Calibri"/>
                <a:ea typeface="+mj-lt"/>
                <a:cs typeface="+mj-lt"/>
              </a:rPr>
              <a:t>post-normal science.</a:t>
            </a:r>
            <a:endParaRPr lang="en-US" sz="4200" dirty="0">
              <a:latin typeface="Calibri"/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908" y="3149450"/>
            <a:ext cx="4136526" cy="15531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Kate Wright</a:t>
            </a:r>
          </a:p>
          <a:p>
            <a:endParaRPr lang="en-US">
              <a:cs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B62A26E1-199A-4E89-8245-835C6959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478" y="5071353"/>
            <a:ext cx="2771065" cy="85511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CBC7-3D78-4337-9AE5-9A9752CF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710035"/>
            <a:ext cx="3587668" cy="350026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latin typeface="Calibri"/>
              <a:cs typeface="Calibri"/>
            </a:endParaRPr>
          </a:p>
          <a:p>
            <a:pPr lvl="1"/>
            <a:endParaRPr lang="en-US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7A4FC88E-F736-4576-AB98-DF05407F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3" y="674372"/>
            <a:ext cx="10276003" cy="53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3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91A3A427-2323-47AE-85BC-F23CE65F5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17"/>
          <a:stretch/>
        </p:blipFill>
        <p:spPr>
          <a:xfrm>
            <a:off x="-56846" y="10"/>
            <a:ext cx="12191979" cy="6857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75EE8A-646E-47D2-BF89-FBA4EF127221}"/>
              </a:ext>
            </a:extLst>
          </p:cNvPr>
          <p:cNvSpPr txBox="1"/>
          <p:nvPr/>
        </p:nvSpPr>
        <p:spPr>
          <a:xfrm>
            <a:off x="261156" y="329393"/>
            <a:ext cx="295928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van Asselt, M.B.A., Rotmans, J. Uncertainty in Integrated Assessment Modelling. </a:t>
            </a:r>
            <a:r>
              <a:rPr lang="en-US" i="1">
                <a:ea typeface="+mn-lt"/>
                <a:cs typeface="+mn-lt"/>
              </a:rPr>
              <a:t>Climatic Change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>
                <a:ea typeface="+mn-lt"/>
                <a:cs typeface="+mn-lt"/>
              </a:rPr>
              <a:t>54, </a:t>
            </a:r>
            <a:r>
              <a:rPr lang="en-US">
                <a:ea typeface="+mn-lt"/>
                <a:cs typeface="+mn-lt"/>
              </a:rPr>
              <a:t>75–105 (2002). </a:t>
            </a:r>
            <a:r>
              <a:rPr lang="en-US" dirty="0">
                <a:ea typeface="+mn-lt"/>
                <a:cs typeface="+mn-lt"/>
              </a:rPr>
              <a:t>https://doi.org/10.1023/A:1015783803445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1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B2B02-0081-47D0-944E-4155D0C9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888126"/>
            <a:ext cx="4362450" cy="3543764"/>
          </a:xfrm>
        </p:spPr>
        <p:txBody>
          <a:bodyPr>
            <a:normAutofit/>
          </a:bodyPr>
          <a:lstStyle/>
          <a:p>
            <a:r>
              <a:rPr lang="en-US" dirty="0"/>
              <a:t>Post-normal science (PNS)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6C350-8E1C-4045-9032-C3091E636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385" y="993230"/>
            <a:ext cx="6747486" cy="354643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Calibri"/>
                <a:cs typeface="Calibri"/>
              </a:rPr>
              <a:t>Developed in mid 1980s by </a:t>
            </a:r>
            <a:r>
              <a:rPr lang="en-US" sz="2400" dirty="0" err="1">
                <a:latin typeface="Calibri"/>
                <a:cs typeface="Calibri"/>
              </a:rPr>
              <a:t>Funtowicz</a:t>
            </a:r>
            <a:r>
              <a:rPr lang="en-US" sz="2400" dirty="0">
                <a:latin typeface="Calibri"/>
                <a:cs typeface="Calibri"/>
              </a:rPr>
              <a:t> and </a:t>
            </a:r>
            <a:r>
              <a:rPr lang="en-US" sz="2400" dirty="0" err="1">
                <a:latin typeface="Calibri"/>
                <a:cs typeface="Calibri"/>
              </a:rPr>
              <a:t>Ravetz</a:t>
            </a:r>
            <a:r>
              <a:rPr lang="en-US" sz="2400" dirty="0">
                <a:latin typeface="Calibri"/>
                <a:cs typeface="Calibri"/>
              </a:rPr>
              <a:t> because:</a:t>
            </a: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Calibri"/>
                <a:cs typeface="Calibri"/>
              </a:rPr>
              <a:t>Scientific problems becoming increasingly complex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Calibri"/>
                <a:cs typeface="Calibri"/>
              </a:rPr>
              <a:t>Facts are uncertain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Calibri"/>
                <a:cs typeface="Calibri"/>
              </a:rPr>
              <a:t>Decisions are urgent</a:t>
            </a:r>
            <a:endParaRPr lang="en-US" sz="220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/>
                <a:cs typeface="Calibri"/>
              </a:rPr>
              <a:t>So need: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Calibri"/>
                <a:ea typeface="+mn-lt"/>
                <a:cs typeface="+mn-lt"/>
              </a:rPr>
              <a:t>Quality control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Calibri"/>
                <a:cs typeface="Calibri"/>
              </a:rPr>
              <a:t>Management of uncertainties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Calibri"/>
                <a:cs typeface="Calibri"/>
              </a:rPr>
              <a:t>'Extended peer communities'</a:t>
            </a:r>
          </a:p>
          <a:p>
            <a:pPr>
              <a:lnSpc>
                <a:spcPct val="11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110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110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1100">
              <a:latin typeface="Calibri"/>
              <a:ea typeface="+mn-lt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1100">
              <a:latin typeface="Calibri"/>
              <a:ea typeface="+mn-lt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110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110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11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1100">
              <a:latin typeface="Calibri"/>
              <a:cs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EFA0F34-945D-45DD-A865-3C37A15B8AC2}"/>
              </a:ext>
            </a:extLst>
          </p:cNvPr>
          <p:cNvSpPr txBox="1"/>
          <p:nvPr/>
        </p:nvSpPr>
        <p:spPr>
          <a:xfrm>
            <a:off x="858204" y="4660174"/>
            <a:ext cx="1063615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ea typeface="Arial"/>
                <a:cs typeface="Arial"/>
              </a:rPr>
              <a:t>References if want to follow up: ​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Calibri"/>
                <a:ea typeface="+mn-lt"/>
                <a:cs typeface="+mn-lt"/>
              </a:rPr>
              <a:t>Funtowicz</a:t>
            </a:r>
            <a:r>
              <a:rPr lang="en-US" sz="1600" dirty="0">
                <a:latin typeface="Calibri"/>
                <a:ea typeface="+mn-lt"/>
                <a:cs typeface="+mn-lt"/>
              </a:rPr>
              <a:t>, S.O. and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Ravetz</a:t>
            </a:r>
            <a:r>
              <a:rPr lang="en-US" sz="1600" dirty="0">
                <a:latin typeface="Calibri"/>
                <a:ea typeface="+mn-lt"/>
                <a:cs typeface="+mn-lt"/>
              </a:rPr>
              <a:t>, J.R., 1990. </a:t>
            </a:r>
            <a:r>
              <a:rPr lang="en-US" sz="1600" i="1" dirty="0">
                <a:latin typeface="Calibri"/>
                <a:ea typeface="+mn-lt"/>
                <a:cs typeface="+mn-lt"/>
              </a:rPr>
              <a:t>Uncertainty and quality in science for policy</a:t>
            </a:r>
            <a:r>
              <a:rPr lang="en-US" sz="1600" dirty="0">
                <a:latin typeface="Calibri"/>
                <a:ea typeface="+mn-lt"/>
                <a:cs typeface="+mn-lt"/>
              </a:rPr>
              <a:t> (Vol. 15). Springer Science &amp; Business Media.</a:t>
            </a:r>
            <a:endParaRPr lang="en-US" sz="1600">
              <a:latin typeface="Calibri"/>
              <a:cs typeface="Calibri"/>
            </a:endParaRPr>
          </a:p>
          <a:p>
            <a:pPr marL="285750" lvl="0" indent="-285750" rtl="0">
              <a:buFont typeface="Arial"/>
              <a:buChar char="•"/>
            </a:pPr>
            <a:r>
              <a:rPr lang="en-US" sz="1600" dirty="0" err="1">
                <a:latin typeface="Calibri"/>
                <a:ea typeface="Arial"/>
                <a:cs typeface="Arial"/>
              </a:rPr>
              <a:t>Funtowicz</a:t>
            </a:r>
            <a:r>
              <a:rPr lang="en-US" sz="1600" dirty="0">
                <a:latin typeface="Calibri"/>
                <a:ea typeface="Arial"/>
                <a:cs typeface="Arial"/>
              </a:rPr>
              <a:t>, Silvio O. and </a:t>
            </a:r>
            <a:r>
              <a:rPr lang="en-US" sz="1600" dirty="0" err="1">
                <a:latin typeface="Calibri"/>
                <a:ea typeface="Arial"/>
                <a:cs typeface="Arial"/>
              </a:rPr>
              <a:t>Ravetz</a:t>
            </a:r>
            <a:r>
              <a:rPr lang="en-US" sz="1600" dirty="0">
                <a:latin typeface="Calibri"/>
                <a:ea typeface="Arial"/>
                <a:cs typeface="Arial"/>
              </a:rPr>
              <a:t>, Jerome R, 1993, Science for the post-normal age, </a:t>
            </a:r>
            <a:r>
              <a:rPr lang="en-US" sz="1600" i="1" dirty="0">
                <a:latin typeface="Calibri"/>
                <a:ea typeface="Arial"/>
                <a:cs typeface="Arial"/>
              </a:rPr>
              <a:t>Futures</a:t>
            </a:r>
            <a:r>
              <a:rPr lang="en-US" sz="1600" dirty="0">
                <a:latin typeface="Calibri"/>
                <a:ea typeface="Arial"/>
                <a:cs typeface="Arial"/>
              </a:rPr>
              <a:t>, Volume 25, Issue 7, Pages 739-755, </a:t>
            </a:r>
            <a:r>
              <a:rPr lang="en-US" sz="1600" dirty="0">
                <a:solidFill>
                  <a:srgbClr val="778BA2"/>
                </a:solidFill>
                <a:latin typeface="Calibri"/>
                <a:ea typeface="Arial"/>
                <a:cs typeface="Arial"/>
                <a:hlinkClick r:id="rId2"/>
              </a:rPr>
              <a:t>https://doi.org/10.1016/0016-3287(93)90022-L</a:t>
            </a:r>
            <a:r>
              <a:rPr lang="en-US" sz="1600" dirty="0">
                <a:latin typeface="Calibri"/>
                <a:ea typeface="Arial"/>
                <a:cs typeface="Arial"/>
              </a:rPr>
              <a:t>.​</a:t>
            </a:r>
          </a:p>
          <a:p>
            <a:pPr marL="285750" lvl="0" indent="-285750" rtl="0">
              <a:buFont typeface="Arial"/>
              <a:buChar char="•"/>
            </a:pPr>
            <a:r>
              <a:rPr lang="en-GB" sz="1600" dirty="0">
                <a:latin typeface="Calibri"/>
                <a:ea typeface="Arial"/>
                <a:cs typeface="Arial"/>
              </a:rPr>
              <a:t>www. Nusap.net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037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A61E20EE-0B4A-4628-A37A-D055CF25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72" y="1010494"/>
            <a:ext cx="5844317" cy="4359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B2C3DB-6C50-4782-A16C-3C9CF55CD4A2}"/>
              </a:ext>
            </a:extLst>
          </p:cNvPr>
          <p:cNvSpPr txBox="1"/>
          <p:nvPr/>
        </p:nvSpPr>
        <p:spPr>
          <a:xfrm>
            <a:off x="2119953" y="5861882"/>
            <a:ext cx="88505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From: https://caffeinatedthoughts.com/2014/09/calvin-beisner-post-normal-science/</a:t>
            </a:r>
          </a:p>
        </p:txBody>
      </p:sp>
    </p:spTree>
    <p:extLst>
      <p:ext uri="{BB962C8B-B14F-4D97-AF65-F5344CB8AC3E}">
        <p14:creationId xmlns:p14="http://schemas.microsoft.com/office/powerpoint/2010/main" val="271474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434B5-C2C8-459A-B6F2-2FB52372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888126"/>
            <a:ext cx="4057651" cy="3543764"/>
          </a:xfrm>
        </p:spPr>
        <p:txBody>
          <a:bodyPr>
            <a:normAutofit/>
          </a:bodyPr>
          <a:lstStyle/>
          <a:p>
            <a:r>
              <a:rPr lang="en-US"/>
              <a:t>Summary</a:t>
            </a:r>
            <a:endParaRPr lang="en-US" dirty="0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84A84-A36B-407D-85A1-AB5FF9983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101" y="993228"/>
            <a:ext cx="7857770" cy="4792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Many different sources of uncertainty</a:t>
            </a:r>
            <a:endParaRPr lang="en-US" dirty="0">
              <a:latin typeface="Calisto MT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PNS provides a framework for uncertainty management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 be used to communicate the different uncertainties to decision makers – from risk to ignorance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 show the importance of different uncertainties and how they can affect a decision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Involvement of stakeholders - allows for clarification of what is needed to enable decisions vs the research done/to be done/ability to do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Implications for Environmental Data Science – increased interdisciplinarity; consideration of areas of conflict – methods, language, assumptions; increased documentation.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2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2"/>
            <a:endParaRPr lang="en-US" dirty="0">
              <a:latin typeface="Calibri"/>
              <a:cs typeface="Calibri"/>
            </a:endParaRPr>
          </a:p>
          <a:p>
            <a:pPr lvl="2"/>
            <a:endParaRPr lang="en-US" dirty="0">
              <a:latin typeface="Calibri"/>
              <a:cs typeface="Calibri"/>
            </a:endParaRPr>
          </a:p>
          <a:p>
            <a:pPr lvl="2"/>
            <a:endParaRPr lang="en-US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/>
              <a:ea typeface="+mn-lt"/>
              <a:cs typeface="Calibri"/>
            </a:endParaRPr>
          </a:p>
          <a:p>
            <a:pPr marL="45720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8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CA43F-DA9A-4B3B-99BC-4203F5E2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7" y="921526"/>
            <a:ext cx="10691265" cy="50076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Thank you for listening.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If you have any thoughts or feedback : </a:t>
            </a:r>
            <a:r>
              <a:rPr lang="en-US" sz="2800" dirty="0">
                <a:latin typeface="Calibri"/>
                <a:cs typeface="Calibri"/>
                <a:hlinkClick r:id="rId2"/>
              </a:rPr>
              <a:t>k.wright@lancaster.ac.uk</a:t>
            </a:r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1600" dirty="0">
                <a:latin typeface="Calibri"/>
                <a:cs typeface="Calibri"/>
              </a:rPr>
              <a:t>Some other references:</a:t>
            </a:r>
          </a:p>
          <a:p>
            <a:r>
              <a:rPr lang="en-US" sz="1600" dirty="0">
                <a:latin typeface="Calibri"/>
                <a:ea typeface="+mn-lt"/>
                <a:cs typeface="+mn-lt"/>
              </a:rPr>
              <a:t>Beven, K. 2009. </a:t>
            </a:r>
            <a:r>
              <a:rPr lang="en-US" sz="1600" i="1" dirty="0">
                <a:latin typeface="Calibri"/>
                <a:ea typeface="+mn-lt"/>
                <a:cs typeface="+mn-lt"/>
              </a:rPr>
              <a:t>Environmental modelling : An uncertain future? : An introduction to techniques for uncertainty estimation in environmental prediction</a:t>
            </a:r>
            <a:r>
              <a:rPr lang="en-US" sz="1600" dirty="0">
                <a:latin typeface="Calibri"/>
                <a:ea typeface="+mn-lt"/>
                <a:cs typeface="+mn-lt"/>
              </a:rPr>
              <a:t>. London: Routledge.</a:t>
            </a:r>
            <a:endParaRPr lang="en-US" sz="1600">
              <a:latin typeface="Calibri"/>
              <a:ea typeface="+mn-lt"/>
              <a:cs typeface="Calibri"/>
            </a:endParaRPr>
          </a:p>
          <a:p>
            <a:r>
              <a:rPr lang="en-US" sz="1600" dirty="0">
                <a:latin typeface="Calibri"/>
                <a:ea typeface="+mn-lt"/>
                <a:cs typeface="+mn-lt"/>
              </a:rPr>
              <a:t>Parsons, S., 2001. </a:t>
            </a:r>
            <a:r>
              <a:rPr lang="en-US" sz="1600" i="1" dirty="0">
                <a:latin typeface="Calibri"/>
                <a:ea typeface="+mn-lt"/>
                <a:cs typeface="+mn-lt"/>
              </a:rPr>
              <a:t>Qualitative methods for reasoning under uncertainty</a:t>
            </a:r>
            <a:r>
              <a:rPr lang="en-US" sz="1600" dirty="0">
                <a:latin typeface="Calibri"/>
                <a:ea typeface="+mn-lt"/>
                <a:cs typeface="+mn-lt"/>
              </a:rPr>
              <a:t> (Vol. 13). Mit Press.</a:t>
            </a:r>
          </a:p>
          <a:p>
            <a:r>
              <a:rPr lang="en-US" sz="1600" dirty="0">
                <a:latin typeface="Calibri"/>
                <a:ea typeface="+mn-lt"/>
                <a:cs typeface="+mn-lt"/>
              </a:rPr>
              <a:t>Wynne, B., 1992. Uncertainty and environmental learning: reconceiving science and policy in the preventive paradigm. </a:t>
            </a:r>
            <a:r>
              <a:rPr lang="en-US" sz="1600" i="1" dirty="0">
                <a:latin typeface="Calibri"/>
                <a:ea typeface="+mn-lt"/>
                <a:cs typeface="+mn-lt"/>
              </a:rPr>
              <a:t>Global environmental change</a:t>
            </a:r>
            <a:r>
              <a:rPr lang="en-US" sz="1600" dirty="0">
                <a:latin typeface="Calibri"/>
                <a:ea typeface="+mn-lt"/>
                <a:cs typeface="+mn-lt"/>
              </a:rPr>
              <a:t>, </a:t>
            </a:r>
            <a:r>
              <a:rPr lang="en-US" sz="1600" i="1" dirty="0">
                <a:latin typeface="Calibri"/>
                <a:ea typeface="+mn-lt"/>
                <a:cs typeface="+mn-lt"/>
              </a:rPr>
              <a:t>2</a:t>
            </a:r>
            <a:r>
              <a:rPr lang="en-US" sz="1600" dirty="0">
                <a:latin typeface="Calibri"/>
                <a:ea typeface="+mn-lt"/>
                <a:cs typeface="+mn-lt"/>
              </a:rPr>
              <a:t>(2), pp.111-127.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86098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ChronicleVTI</vt:lpstr>
      <vt:lpstr>Coping with decision-making and uncertainty in  post-normal science.</vt:lpstr>
      <vt:lpstr>PowerPoint Presentation</vt:lpstr>
      <vt:lpstr>PowerPoint Presentation</vt:lpstr>
      <vt:lpstr>Post-normal science (PNS)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611</cp:revision>
  <dcterms:created xsi:type="dcterms:W3CDTF">2021-02-08T10:50:50Z</dcterms:created>
  <dcterms:modified xsi:type="dcterms:W3CDTF">2021-02-24T13:46:49Z</dcterms:modified>
</cp:coreProperties>
</file>